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21"/>
  </p:notesMasterIdLst>
  <p:handoutMasterIdLst>
    <p:handoutMasterId r:id="rId22"/>
  </p:handoutMasterIdLst>
  <p:sldIdLst>
    <p:sldId id="321" r:id="rId3"/>
    <p:sldId id="304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23" r:id="rId13"/>
    <p:sldId id="314" r:id="rId14"/>
    <p:sldId id="315" r:id="rId15"/>
    <p:sldId id="324" r:id="rId16"/>
    <p:sldId id="327" r:id="rId17"/>
    <p:sldId id="281" r:id="rId18"/>
    <p:sldId id="328" r:id="rId19"/>
    <p:sldId id="322" r:id="rId20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64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4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6" d="100"/>
          <a:sy n="136" d="100"/>
        </p:scale>
        <p:origin x="5512" y="2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14/6/23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14/6/23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MACAYA</a:t>
            </a:r>
          </a:p>
        </p:txBody>
      </p:sp>
      <p:sp>
        <p:nvSpPr>
          <p:cNvPr id="8" name="Marcador de número de diapositiva 8">
            <a:extLst>
              <a:ext uri="{FF2B5EF4-FFF2-40B4-BE49-F238E27FC236}">
                <a16:creationId xmlns:a16="http://schemas.microsoft.com/office/drawing/2014/main" id="{8BE0CCB1-049F-D548-93B1-FE3D2FC725C0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030033AF-6435-5C44-A904-C4144990C6FF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MACAYA</a:t>
            </a:r>
          </a:p>
        </p:txBody>
      </p:sp>
      <p:sp>
        <p:nvSpPr>
          <p:cNvPr id="8" name="Marcador de número de diapositiva 8">
            <a:extLst>
              <a:ext uri="{FF2B5EF4-FFF2-40B4-BE49-F238E27FC236}">
                <a16:creationId xmlns:a16="http://schemas.microsoft.com/office/drawing/2014/main" id="{25D6E229-6B5E-2D46-A5BF-E50CE8DBB489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F9690CE4-16FF-7D43-81BF-ECAB6EF09932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MACAYA</a:t>
            </a:r>
          </a:p>
        </p:txBody>
      </p:sp>
      <p:sp>
        <p:nvSpPr>
          <p:cNvPr id="7" name="Marcador de número de diapositiva 8">
            <a:extLst>
              <a:ext uri="{FF2B5EF4-FFF2-40B4-BE49-F238E27FC236}">
                <a16:creationId xmlns:a16="http://schemas.microsoft.com/office/drawing/2014/main" id="{D04F6520-E8EA-E042-A201-0C8EA78E390C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uadroTexto 11">
            <a:extLst>
              <a:ext uri="{FF2B5EF4-FFF2-40B4-BE49-F238E27FC236}">
                <a16:creationId xmlns:a16="http://schemas.microsoft.com/office/drawing/2014/main" id="{D02EFC63-B37F-E44F-9386-ACE9291FBD6B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C5885F-7A86-E64D-BBAF-3FE0730C77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7" y="171900"/>
            <a:ext cx="2858400" cy="56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992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2.jpeg"/><Relationship Id="rId7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5.png"/><Relationship Id="rId7" Type="http://schemas.openxmlformats.org/officeDocument/2006/relationships/image" Target="../media/image4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Relationship Id="rId9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2.png"/><Relationship Id="rId7" Type="http://schemas.openxmlformats.org/officeDocument/2006/relationships/image" Target="../media/image2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50.jpeg"/><Relationship Id="rId4" Type="http://schemas.openxmlformats.org/officeDocument/2006/relationships/image" Target="../media/image23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20.png"/><Relationship Id="rId7" Type="http://schemas.openxmlformats.org/officeDocument/2006/relationships/image" Target="../media/image5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5.jpeg"/><Relationship Id="rId7" Type="http://schemas.openxmlformats.org/officeDocument/2006/relationships/image" Target="../media/image2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jpe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56.jpe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jpeg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3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5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5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0.pn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0.png"/><Relationship Id="rId7" Type="http://schemas.openxmlformats.org/officeDocument/2006/relationships/image" Target="../media/image2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7.jpe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32.png"/><Relationship Id="rId10" Type="http://schemas.openxmlformats.org/officeDocument/2006/relationships/image" Target="../media/image35.jpeg"/><Relationship Id="rId4" Type="http://schemas.openxmlformats.org/officeDocument/2006/relationships/image" Target="../media/image31.png"/><Relationship Id="rId9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20.png"/><Relationship Id="rId9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41.jpe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843211"/>
            <a:ext cx="10303148" cy="4535049"/>
          </a:xfrm>
          <a:prstGeom prst="rect">
            <a:avLst/>
          </a:prstGeom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80548" y="4726983"/>
            <a:ext cx="10303149" cy="2651277"/>
          </a:xfrm>
          <a:prstGeom prst="rect">
            <a:avLst/>
          </a:prstGeom>
          <a:gradFill>
            <a:gsLst>
              <a:gs pos="0">
                <a:schemeClr val="bg1">
                  <a:lumMod val="85000"/>
                  <a:alpha val="0"/>
                </a:schemeClr>
              </a:gs>
              <a:gs pos="78000">
                <a:schemeClr val="tx2">
                  <a:lumMod val="75000"/>
                  <a:alpha val="4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macaya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156121" y="653038"/>
            <a:ext cx="2230754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10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8" y="1173375"/>
            <a:ext cx="9973355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Guía accesible </a:t>
            </a:r>
            <a:b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la visita</a:t>
            </a:r>
            <a:endParaRPr lang="es-ES_tradnl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11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BAJA HAY UNAS ESCALERAS PARA SUBIR A LA PLANTA 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la planta 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4855874" y="5344741"/>
            <a:ext cx="1317048" cy="789653"/>
            <a:chOff x="6878176" y="5344741"/>
            <a:chExt cx="1317048" cy="789653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878176" y="6134394"/>
              <a:ext cx="131704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7158637" y="5344741"/>
              <a:ext cx="738579" cy="552491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246365" y="268840"/>
            <a:ext cx="6140507" cy="434126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956081" y="5246923"/>
            <a:ext cx="1482307" cy="887471"/>
            <a:chOff x="8604873" y="5246923"/>
            <a:chExt cx="1482307" cy="88747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ED311DA-3587-9346-A1B7-A7AA1431D70F}"/>
                </a:ext>
              </a:extLst>
            </p:cNvPr>
            <p:cNvGrpSpPr/>
            <p:nvPr/>
          </p:nvGrpSpPr>
          <p:grpSpPr>
            <a:xfrm>
              <a:off x="8604873" y="5246923"/>
              <a:ext cx="1482307" cy="887471"/>
              <a:chOff x="3761213" y="5246923"/>
              <a:chExt cx="1482307" cy="887471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AA5F29F-5E14-4041-AECD-70D3A92B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1213" y="6134394"/>
                <a:ext cx="148230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21" name="Group 20"/>
            <p:cNvGrpSpPr/>
            <p:nvPr/>
          </p:nvGrpSpPr>
          <p:grpSpPr>
            <a:xfrm>
              <a:off x="8766636" y="5678286"/>
              <a:ext cx="947757" cy="185369"/>
              <a:chOff x="2640293" y="5692140"/>
              <a:chExt cx="947757" cy="185369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692140"/>
                <a:ext cx="185369" cy="185369"/>
              </a:xfrm>
              <a:prstGeom prst="rect">
                <a:avLst/>
              </a:prstGeom>
            </p:spPr>
          </p:pic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713226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8314014" y="5267704"/>
            <a:ext cx="1153015" cy="866690"/>
            <a:chOff x="4127695" y="5267704"/>
            <a:chExt cx="1153015" cy="866690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139669" y="6134394"/>
              <a:ext cx="11410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4127695" y="5267704"/>
              <a:ext cx="951685" cy="709116"/>
              <a:chOff x="3555093" y="1228320"/>
              <a:chExt cx="707159" cy="526916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431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450866"/>
                <a:ext cx="530105" cy="8858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634F6354-4C9B-BC40-8151-1431D8BCA19D}"/>
              </a:ext>
            </a:extLst>
          </p:cNvPr>
          <p:cNvSpPr/>
          <p:nvPr/>
        </p:nvSpPr>
        <p:spPr>
          <a:xfrm>
            <a:off x="0" y="917815"/>
            <a:ext cx="142979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gd-GB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gd-GB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" name="Group 62">
            <a:extLst>
              <a:ext uri="{FF2B5EF4-FFF2-40B4-BE49-F238E27FC236}">
                <a16:creationId xmlns:a16="http://schemas.microsoft.com/office/drawing/2014/main" id="{8418DC37-8F2A-CFDC-5E3C-8C02169BC905}"/>
              </a:ext>
            </a:extLst>
          </p:cNvPr>
          <p:cNvGrpSpPr/>
          <p:nvPr/>
        </p:nvGrpSpPr>
        <p:grpSpPr>
          <a:xfrm>
            <a:off x="3326837" y="5314368"/>
            <a:ext cx="1081168" cy="820026"/>
            <a:chOff x="5132366" y="5314368"/>
            <a:chExt cx="1081168" cy="820026"/>
          </a:xfrm>
        </p:grpSpPr>
        <p:cxnSp>
          <p:nvCxnSpPr>
            <p:cNvPr id="8" name="Straight Connector 63">
              <a:extLst>
                <a:ext uri="{FF2B5EF4-FFF2-40B4-BE49-F238E27FC236}">
                  <a16:creationId xmlns:a16="http://schemas.microsoft.com/office/drawing/2014/main" id="{B8E4C5ED-DE4F-DA9E-DD5F-47BD3B6DE1EF}"/>
                </a:ext>
              </a:extLst>
            </p:cNvPr>
            <p:cNvCxnSpPr>
              <a:cxnSpLocks/>
            </p:cNvCxnSpPr>
            <p:nvPr/>
          </p:nvCxnSpPr>
          <p:spPr>
            <a:xfrm>
              <a:off x="5406073" y="6134394"/>
              <a:ext cx="4262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64">
              <a:extLst>
                <a:ext uri="{FF2B5EF4-FFF2-40B4-BE49-F238E27FC236}">
                  <a16:creationId xmlns:a16="http://schemas.microsoft.com/office/drawing/2014/main" id="{DCD8ADF6-DE1C-8E21-EF46-9D7478316C90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0" name="Picture 65">
                <a:extLst>
                  <a:ext uri="{FF2B5EF4-FFF2-40B4-BE49-F238E27FC236}">
                    <a16:creationId xmlns:a16="http://schemas.microsoft.com/office/drawing/2014/main" id="{1A869C17-0EC6-8674-6C13-963FB8AABC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1" name="Picture 66">
                <a:extLst>
                  <a:ext uri="{FF2B5EF4-FFF2-40B4-BE49-F238E27FC236}">
                    <a16:creationId xmlns:a16="http://schemas.microsoft.com/office/drawing/2014/main" id="{E869C323-1BA7-4141-7746-D3E0E65A13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2" name="Picture 67">
                <a:extLst>
                  <a:ext uri="{FF2B5EF4-FFF2-40B4-BE49-F238E27FC236}">
                    <a16:creationId xmlns:a16="http://schemas.microsoft.com/office/drawing/2014/main" id="{1E631D9F-B2A4-F55A-042E-083E0224CA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00591F3-8F78-E647-98C7-AE62E78CED63}"/>
              </a:ext>
            </a:extLst>
          </p:cNvPr>
          <p:cNvGrpSpPr/>
          <p:nvPr/>
        </p:nvGrpSpPr>
        <p:grpSpPr>
          <a:xfrm>
            <a:off x="6973236" y="5334517"/>
            <a:ext cx="790864" cy="799877"/>
            <a:chOff x="6794819" y="5334517"/>
            <a:chExt cx="790864" cy="799877"/>
          </a:xfrm>
        </p:grpSpPr>
        <p:grpSp>
          <p:nvGrpSpPr>
            <p:cNvPr id="38" name="Group 25">
              <a:extLst>
                <a:ext uri="{FF2B5EF4-FFF2-40B4-BE49-F238E27FC236}">
                  <a16:creationId xmlns:a16="http://schemas.microsoft.com/office/drawing/2014/main" id="{D322137D-F59B-A844-B391-5835D5677E7C}"/>
                </a:ext>
              </a:extLst>
            </p:cNvPr>
            <p:cNvGrpSpPr/>
            <p:nvPr/>
          </p:nvGrpSpPr>
          <p:grpSpPr>
            <a:xfrm>
              <a:off x="6794819" y="5334517"/>
              <a:ext cx="790864" cy="799877"/>
              <a:chOff x="971702" y="5334517"/>
              <a:chExt cx="790864" cy="799877"/>
            </a:xfrm>
          </p:grpSpPr>
          <p:grpSp>
            <p:nvGrpSpPr>
              <p:cNvPr id="41" name="Group 29">
                <a:extLst>
                  <a:ext uri="{FF2B5EF4-FFF2-40B4-BE49-F238E27FC236}">
                    <a16:creationId xmlns:a16="http://schemas.microsoft.com/office/drawing/2014/main" id="{BEF20D2C-9AC1-F345-A401-652098E46371}"/>
                  </a:ext>
                </a:extLst>
              </p:cNvPr>
              <p:cNvGrpSpPr/>
              <p:nvPr/>
            </p:nvGrpSpPr>
            <p:grpSpPr>
              <a:xfrm>
                <a:off x="1039037" y="5334517"/>
                <a:ext cx="723529" cy="623102"/>
                <a:chOff x="9053125" y="1200339"/>
                <a:chExt cx="623377" cy="536851"/>
              </a:xfrm>
            </p:grpSpPr>
            <p:pic>
              <p:nvPicPr>
                <p:cNvPr id="43" name="Picture 31">
                  <a:extLst>
                    <a:ext uri="{FF2B5EF4-FFF2-40B4-BE49-F238E27FC236}">
                      <a16:creationId xmlns:a16="http://schemas.microsoft.com/office/drawing/2014/main" id="{732DF592-D953-5C49-88EF-DA52150C96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53125" y="1200339"/>
                  <a:ext cx="536851" cy="536851"/>
                </a:xfrm>
                <a:prstGeom prst="rect">
                  <a:avLst/>
                </a:prstGeom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id="{826D9C0D-B132-E049-AAEA-8CCC5E9678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8000000">
                  <a:off x="9485818" y="1348872"/>
                  <a:ext cx="190684" cy="190684"/>
                </a:xfrm>
                <a:prstGeom prst="rect">
                  <a:avLst/>
                </a:prstGeom>
              </p:spPr>
            </p:pic>
          </p:grpSp>
          <p:cxnSp>
            <p:nvCxnSpPr>
              <p:cNvPr id="42" name="Straight Connector 30">
                <a:extLst>
                  <a:ext uri="{FF2B5EF4-FFF2-40B4-BE49-F238E27FC236}">
                    <a16:creationId xmlns:a16="http://schemas.microsoft.com/office/drawing/2014/main" id="{B5867C39-BC24-0849-910D-67E7932391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1702" y="6134394"/>
                <a:ext cx="69043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5F746B0-3F5C-F841-B0FC-797789DF944F}"/>
                </a:ext>
              </a:extLst>
            </p:cNvPr>
            <p:cNvSpPr/>
            <p:nvPr/>
          </p:nvSpPr>
          <p:spPr>
            <a:xfrm>
              <a:off x="7216816" y="5818445"/>
              <a:ext cx="302329" cy="178793"/>
            </a:xfrm>
            <a:custGeom>
              <a:avLst/>
              <a:gdLst>
                <a:gd name="connsiteX0" fmla="*/ 0 w 352478"/>
                <a:gd name="connsiteY0" fmla="*/ 178793 h 178793"/>
                <a:gd name="connsiteX1" fmla="*/ 214552 w 352478"/>
                <a:gd name="connsiteY1" fmla="*/ 178793 h 178793"/>
                <a:gd name="connsiteX2" fmla="*/ 214552 w 352478"/>
                <a:gd name="connsiteY2" fmla="*/ 0 h 178793"/>
                <a:gd name="connsiteX3" fmla="*/ 352478 w 352478"/>
                <a:gd name="connsiteY3" fmla="*/ 0 h 17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78" h="178793">
                  <a:moveTo>
                    <a:pt x="0" y="178793"/>
                  </a:moveTo>
                  <a:lnTo>
                    <a:pt x="214552" y="178793"/>
                  </a:lnTo>
                  <a:lnTo>
                    <a:pt x="214552" y="0"/>
                  </a:lnTo>
                  <a:lnTo>
                    <a:pt x="352478" y="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</p:spTree>
    <p:extLst>
      <p:ext uri="{BB962C8B-B14F-4D97-AF65-F5344CB8AC3E}">
        <p14:creationId xmlns:p14="http://schemas.microsoft.com/office/powerpoint/2010/main" val="2115427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PARA IR AL ASCENSOR PIDO ACCESO POR EL INTERFONO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Al ascensor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3359594" y="5320682"/>
            <a:ext cx="1230731" cy="813712"/>
            <a:chOff x="8392824" y="5320682"/>
            <a:chExt cx="1230731" cy="81371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443FDDA-3058-0344-92AE-CCCDBC725EA9}"/>
              </a:ext>
            </a:extLst>
          </p:cNvPr>
          <p:cNvGrpSpPr/>
          <p:nvPr/>
        </p:nvGrpSpPr>
        <p:grpSpPr>
          <a:xfrm>
            <a:off x="7282974" y="5232901"/>
            <a:ext cx="1381524" cy="901493"/>
            <a:chOff x="7316427" y="5232901"/>
            <a:chExt cx="1381524" cy="90149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5132" y="5232901"/>
              <a:ext cx="771465" cy="771465"/>
            </a:xfrm>
            <a:prstGeom prst="rect">
              <a:avLst/>
            </a:prstGeom>
          </p:spPr>
        </p:pic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>
              <a:cxnSpLocks/>
            </p:cNvCxnSpPr>
            <p:nvPr/>
          </p:nvCxnSpPr>
          <p:spPr>
            <a:xfrm>
              <a:off x="7316427" y="6134394"/>
              <a:ext cx="138152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234" y="5293522"/>
            <a:ext cx="606881" cy="606881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769B126-995F-3B42-A0E9-D3DDD6419035}"/>
              </a:ext>
            </a:extLst>
          </p:cNvPr>
          <p:cNvCxnSpPr>
            <a:cxnSpLocks/>
          </p:cNvCxnSpPr>
          <p:nvPr/>
        </p:nvCxnSpPr>
        <p:spPr>
          <a:xfrm>
            <a:off x="4676204" y="6134394"/>
            <a:ext cx="5929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21C682ED-117F-6741-8A5D-4428A00418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9488" y="274974"/>
            <a:ext cx="3059102" cy="4344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AB419E1-AEF3-B04F-A5DB-8C797716B6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3" y="273503"/>
            <a:ext cx="3046763" cy="4344146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52E1503-EE2A-D541-A350-3C2826C3B760}"/>
              </a:ext>
            </a:extLst>
          </p:cNvPr>
          <p:cNvSpPr/>
          <p:nvPr/>
        </p:nvSpPr>
        <p:spPr>
          <a:xfrm>
            <a:off x="0" y="917815"/>
            <a:ext cx="142979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gd-GB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gd-GB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25">
            <a:extLst>
              <a:ext uri="{FF2B5EF4-FFF2-40B4-BE49-F238E27FC236}">
                <a16:creationId xmlns:a16="http://schemas.microsoft.com/office/drawing/2014/main" id="{CBFFE1FA-CDA3-71FA-EA61-67342AFAC7C0}"/>
              </a:ext>
            </a:extLst>
          </p:cNvPr>
          <p:cNvGrpSpPr/>
          <p:nvPr/>
        </p:nvGrpSpPr>
        <p:grpSpPr>
          <a:xfrm>
            <a:off x="2505838" y="5334517"/>
            <a:ext cx="668272" cy="799877"/>
            <a:chOff x="1039033" y="5334517"/>
            <a:chExt cx="668272" cy="799877"/>
          </a:xfrm>
        </p:grpSpPr>
        <p:grpSp>
          <p:nvGrpSpPr>
            <p:cNvPr id="5" name="Group 29">
              <a:extLst>
                <a:ext uri="{FF2B5EF4-FFF2-40B4-BE49-F238E27FC236}">
                  <a16:creationId xmlns:a16="http://schemas.microsoft.com/office/drawing/2014/main" id="{87E72170-B0C6-0809-780A-DD138115153D}"/>
                </a:ext>
              </a:extLst>
            </p:cNvPr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8" name="Picture 31">
                <a:extLst>
                  <a:ext uri="{FF2B5EF4-FFF2-40B4-BE49-F238E27FC236}">
                    <a16:creationId xmlns:a16="http://schemas.microsoft.com/office/drawing/2014/main" id="{697CC389-5DDF-9D79-C036-DF84D56CB3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9" name="Picture 45">
                <a:extLst>
                  <a:ext uri="{FF2B5EF4-FFF2-40B4-BE49-F238E27FC236}">
                    <a16:creationId xmlns:a16="http://schemas.microsoft.com/office/drawing/2014/main" id="{B25FDEDD-6673-0D4D-AEDF-229E2DDDC5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7" name="Straight Connector 30">
              <a:extLst>
                <a:ext uri="{FF2B5EF4-FFF2-40B4-BE49-F238E27FC236}">
                  <a16:creationId xmlns:a16="http://schemas.microsoft.com/office/drawing/2014/main" id="{D6F17C2E-E0D4-9534-0A7C-30C7CD2B8220}"/>
                </a:ext>
              </a:extLst>
            </p:cNvPr>
            <p:cNvCxnSpPr>
              <a:cxnSpLocks/>
            </p:cNvCxnSpPr>
            <p:nvPr/>
          </p:nvCxnSpPr>
          <p:spPr>
            <a:xfrm>
              <a:off x="1178796" y="6134394"/>
              <a:ext cx="2960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32">
            <a:extLst>
              <a:ext uri="{FF2B5EF4-FFF2-40B4-BE49-F238E27FC236}">
                <a16:creationId xmlns:a16="http://schemas.microsoft.com/office/drawing/2014/main" id="{7106F426-646D-6C41-BB90-38F42F082666}"/>
              </a:ext>
            </a:extLst>
          </p:cNvPr>
          <p:cNvGrpSpPr/>
          <p:nvPr/>
        </p:nvGrpSpPr>
        <p:grpSpPr>
          <a:xfrm>
            <a:off x="5387891" y="5274565"/>
            <a:ext cx="867944" cy="859829"/>
            <a:chOff x="2417906" y="5274565"/>
            <a:chExt cx="867944" cy="859829"/>
          </a:xfrm>
        </p:grpSpPr>
        <p:cxnSp>
          <p:nvCxnSpPr>
            <p:cNvPr id="11" name="Straight Connector 33">
              <a:extLst>
                <a:ext uri="{FF2B5EF4-FFF2-40B4-BE49-F238E27FC236}">
                  <a16:creationId xmlns:a16="http://schemas.microsoft.com/office/drawing/2014/main" id="{E9B38C7E-AF79-CE61-6D74-94FCCE7B4F25}"/>
                </a:ext>
              </a:extLst>
            </p:cNvPr>
            <p:cNvCxnSpPr>
              <a:cxnSpLocks/>
            </p:cNvCxnSpPr>
            <p:nvPr/>
          </p:nvCxnSpPr>
          <p:spPr>
            <a:xfrm>
              <a:off x="2417906" y="6134394"/>
              <a:ext cx="86794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41">
              <a:extLst>
                <a:ext uri="{FF2B5EF4-FFF2-40B4-BE49-F238E27FC236}">
                  <a16:creationId xmlns:a16="http://schemas.microsoft.com/office/drawing/2014/main" id="{B69A9F8D-F02B-94E4-04ED-675516BBAA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3775" y="5274565"/>
              <a:ext cx="684760" cy="6847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1301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BAJA HAY UN ASCENSOR PARA SUBIR A LA PLANTA 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la planta 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4754325" y="5320682"/>
            <a:ext cx="1230731" cy="813712"/>
            <a:chOff x="8392824" y="5320682"/>
            <a:chExt cx="1230731" cy="81371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>
            <a:off x="8135952" y="5267704"/>
            <a:ext cx="1153015" cy="866690"/>
            <a:chOff x="4127695" y="5267704"/>
            <a:chExt cx="1153015" cy="866690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139669" y="6134394"/>
              <a:ext cx="11410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4127695" y="5267704"/>
              <a:ext cx="951685" cy="709116"/>
              <a:chOff x="3555093" y="1228320"/>
              <a:chExt cx="707159" cy="526916"/>
            </a:xfrm>
          </p:grpSpPr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431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450866"/>
                <a:ext cx="530105" cy="8858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>
            <a:off x="2157130" y="5246923"/>
            <a:ext cx="1482307" cy="887471"/>
            <a:chOff x="8604873" y="5246923"/>
            <a:chExt cx="1482307" cy="88747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ED311DA-3587-9346-A1B7-A7AA1431D70F}"/>
                </a:ext>
              </a:extLst>
            </p:cNvPr>
            <p:cNvGrpSpPr/>
            <p:nvPr/>
          </p:nvGrpSpPr>
          <p:grpSpPr>
            <a:xfrm>
              <a:off x="8604873" y="5246923"/>
              <a:ext cx="1482307" cy="887471"/>
              <a:chOff x="3761213" y="5246923"/>
              <a:chExt cx="1482307" cy="887471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1AA5F29F-5E14-4041-AECD-70D3A92B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61213" y="6134394"/>
                <a:ext cx="148230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21" name="Group 20"/>
            <p:cNvGrpSpPr/>
            <p:nvPr/>
          </p:nvGrpSpPr>
          <p:grpSpPr>
            <a:xfrm>
              <a:off x="8766636" y="5678286"/>
              <a:ext cx="947757" cy="185369"/>
              <a:chOff x="2640293" y="5692140"/>
              <a:chExt cx="947757" cy="185369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692140"/>
                <a:ext cx="185369" cy="185369"/>
              </a:xfrm>
              <a:prstGeom prst="rect">
                <a:avLst/>
              </a:prstGeom>
            </p:spPr>
          </p:pic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713226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CE794A2A-5F72-FD4B-B029-B9F6D8FAD08E}"/>
              </a:ext>
            </a:extLst>
          </p:cNvPr>
          <p:cNvSpPr/>
          <p:nvPr/>
        </p:nvSpPr>
        <p:spPr>
          <a:xfrm>
            <a:off x="1" y="917815"/>
            <a:ext cx="114857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BF59D53-1915-F142-B0A8-752DA5E1F8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72452"/>
            <a:ext cx="6137485" cy="4337650"/>
          </a:xfrm>
          <a:prstGeom prst="rect">
            <a:avLst/>
          </a:prstGeom>
        </p:spPr>
      </p:pic>
      <p:grpSp>
        <p:nvGrpSpPr>
          <p:cNvPr id="4" name="Group 62">
            <a:extLst>
              <a:ext uri="{FF2B5EF4-FFF2-40B4-BE49-F238E27FC236}">
                <a16:creationId xmlns:a16="http://schemas.microsoft.com/office/drawing/2014/main" id="{01D28DA6-6B99-51E0-91D1-A7847B0A9E0B}"/>
              </a:ext>
            </a:extLst>
          </p:cNvPr>
          <p:cNvGrpSpPr/>
          <p:nvPr/>
        </p:nvGrpSpPr>
        <p:grpSpPr>
          <a:xfrm>
            <a:off x="3508164" y="5314368"/>
            <a:ext cx="1081168" cy="820026"/>
            <a:chOff x="5132366" y="5314368"/>
            <a:chExt cx="1081168" cy="820026"/>
          </a:xfrm>
        </p:grpSpPr>
        <p:cxnSp>
          <p:nvCxnSpPr>
            <p:cNvPr id="5" name="Straight Connector 63">
              <a:extLst>
                <a:ext uri="{FF2B5EF4-FFF2-40B4-BE49-F238E27FC236}">
                  <a16:creationId xmlns:a16="http://schemas.microsoft.com/office/drawing/2014/main" id="{C97499BF-3AF5-3838-8717-CB92810D3ED3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4">
              <a:extLst>
                <a:ext uri="{FF2B5EF4-FFF2-40B4-BE49-F238E27FC236}">
                  <a16:creationId xmlns:a16="http://schemas.microsoft.com/office/drawing/2014/main" id="{992D4E32-BB07-C526-044F-02361790AC8C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8" name="Picture 65">
                <a:extLst>
                  <a:ext uri="{FF2B5EF4-FFF2-40B4-BE49-F238E27FC236}">
                    <a16:creationId xmlns:a16="http://schemas.microsoft.com/office/drawing/2014/main" id="{A067686B-7445-C8B5-6EC8-BFC7406C0A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9" name="Picture 66">
                <a:extLst>
                  <a:ext uri="{FF2B5EF4-FFF2-40B4-BE49-F238E27FC236}">
                    <a16:creationId xmlns:a16="http://schemas.microsoft.com/office/drawing/2014/main" id="{3A32B049-69AB-F423-B451-4721D92F67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0" name="Picture 67">
                <a:extLst>
                  <a:ext uri="{FF2B5EF4-FFF2-40B4-BE49-F238E27FC236}">
                    <a16:creationId xmlns:a16="http://schemas.microsoft.com/office/drawing/2014/main" id="{182331F9-41E8-4E1B-01E5-7DB5931747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2A762C7-EEA9-E442-909F-7AEBA523BD6C}"/>
              </a:ext>
            </a:extLst>
          </p:cNvPr>
          <p:cNvGrpSpPr/>
          <p:nvPr/>
        </p:nvGrpSpPr>
        <p:grpSpPr>
          <a:xfrm>
            <a:off x="6794819" y="5334517"/>
            <a:ext cx="790864" cy="799877"/>
            <a:chOff x="6794819" y="5334517"/>
            <a:chExt cx="790864" cy="799877"/>
          </a:xfrm>
        </p:grpSpPr>
        <p:grpSp>
          <p:nvGrpSpPr>
            <p:cNvPr id="33" name="Group 25">
              <a:extLst>
                <a:ext uri="{FF2B5EF4-FFF2-40B4-BE49-F238E27FC236}">
                  <a16:creationId xmlns:a16="http://schemas.microsoft.com/office/drawing/2014/main" id="{E8EF27C4-EA24-9542-8730-5B78C725573C}"/>
                </a:ext>
              </a:extLst>
            </p:cNvPr>
            <p:cNvGrpSpPr/>
            <p:nvPr/>
          </p:nvGrpSpPr>
          <p:grpSpPr>
            <a:xfrm>
              <a:off x="6794819" y="5334517"/>
              <a:ext cx="790864" cy="799877"/>
              <a:chOff x="971702" y="5334517"/>
              <a:chExt cx="790864" cy="799877"/>
            </a:xfrm>
          </p:grpSpPr>
          <p:grpSp>
            <p:nvGrpSpPr>
              <p:cNvPr id="34" name="Group 29">
                <a:extLst>
                  <a:ext uri="{FF2B5EF4-FFF2-40B4-BE49-F238E27FC236}">
                    <a16:creationId xmlns:a16="http://schemas.microsoft.com/office/drawing/2014/main" id="{9C3A632D-FF5C-2548-A28B-AF0DFCCD24BE}"/>
                  </a:ext>
                </a:extLst>
              </p:cNvPr>
              <p:cNvGrpSpPr/>
              <p:nvPr/>
            </p:nvGrpSpPr>
            <p:grpSpPr>
              <a:xfrm>
                <a:off x="1039037" y="5334517"/>
                <a:ext cx="723529" cy="623102"/>
                <a:chOff x="9053125" y="1200339"/>
                <a:chExt cx="623377" cy="536851"/>
              </a:xfrm>
            </p:grpSpPr>
            <p:pic>
              <p:nvPicPr>
                <p:cNvPr id="38" name="Picture 31">
                  <a:extLst>
                    <a:ext uri="{FF2B5EF4-FFF2-40B4-BE49-F238E27FC236}">
                      <a16:creationId xmlns:a16="http://schemas.microsoft.com/office/drawing/2014/main" id="{DD217870-E7F1-C744-9B92-AC80946B4DA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053125" y="1200339"/>
                  <a:ext cx="536851" cy="536851"/>
                </a:xfrm>
                <a:prstGeom prst="rect">
                  <a:avLst/>
                </a:prstGeom>
              </p:spPr>
            </p:pic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74770E2F-5C00-104C-A14F-311E770703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 rot="18000000">
                  <a:off x="9485818" y="1348872"/>
                  <a:ext cx="190684" cy="190684"/>
                </a:xfrm>
                <a:prstGeom prst="rect">
                  <a:avLst/>
                </a:prstGeom>
              </p:spPr>
            </p:pic>
          </p:grpSp>
          <p:cxnSp>
            <p:nvCxnSpPr>
              <p:cNvPr id="35" name="Straight Connector 30">
                <a:extLst>
                  <a:ext uri="{FF2B5EF4-FFF2-40B4-BE49-F238E27FC236}">
                    <a16:creationId xmlns:a16="http://schemas.microsoft.com/office/drawing/2014/main" id="{26551C83-193E-444A-B0C3-D505E544C3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1702" y="6134394"/>
                <a:ext cx="690437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49EB101-7722-5E46-AD06-92E681AE63D5}"/>
                </a:ext>
              </a:extLst>
            </p:cNvPr>
            <p:cNvSpPr/>
            <p:nvPr/>
          </p:nvSpPr>
          <p:spPr>
            <a:xfrm>
              <a:off x="7216816" y="5818445"/>
              <a:ext cx="302329" cy="178793"/>
            </a:xfrm>
            <a:custGeom>
              <a:avLst/>
              <a:gdLst>
                <a:gd name="connsiteX0" fmla="*/ 0 w 352478"/>
                <a:gd name="connsiteY0" fmla="*/ 178793 h 178793"/>
                <a:gd name="connsiteX1" fmla="*/ 214552 w 352478"/>
                <a:gd name="connsiteY1" fmla="*/ 178793 h 178793"/>
                <a:gd name="connsiteX2" fmla="*/ 214552 w 352478"/>
                <a:gd name="connsiteY2" fmla="*/ 0 h 178793"/>
                <a:gd name="connsiteX3" fmla="*/ 352478 w 352478"/>
                <a:gd name="connsiteY3" fmla="*/ 0 h 178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2478" h="178793">
                  <a:moveTo>
                    <a:pt x="0" y="178793"/>
                  </a:moveTo>
                  <a:lnTo>
                    <a:pt x="214552" y="178793"/>
                  </a:lnTo>
                  <a:lnTo>
                    <a:pt x="214552" y="0"/>
                  </a:lnTo>
                  <a:lnTo>
                    <a:pt x="352478" y="0"/>
                  </a:lnTo>
                </a:path>
              </a:pathLst>
            </a:custGeom>
            <a:noFill/>
            <a:ln w="254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</p:spTree>
    <p:extLst>
      <p:ext uri="{BB962C8B-B14F-4D97-AF65-F5344CB8AC3E}">
        <p14:creationId xmlns:p14="http://schemas.microsoft.com/office/powerpoint/2010/main" val="1203815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1 ESTÁ LA SALA MACAYA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MACAYA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749524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1" name="Group 40"/>
          <p:cNvGrpSpPr/>
          <p:nvPr/>
        </p:nvGrpSpPr>
        <p:grpSpPr>
          <a:xfrm>
            <a:off x="3744567" y="5267704"/>
            <a:ext cx="1153015" cy="866690"/>
            <a:chOff x="4127695" y="5267704"/>
            <a:chExt cx="1153015" cy="866690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139669" y="6134394"/>
              <a:ext cx="11410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4127695" y="5267704"/>
              <a:ext cx="951685" cy="709116"/>
              <a:chOff x="3555093" y="1228320"/>
              <a:chExt cx="707159" cy="526916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431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450866"/>
                <a:ext cx="530105" cy="8858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4" y="272449"/>
            <a:ext cx="3046763" cy="43452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949502" y="5010355"/>
            <a:ext cx="1698656" cy="1124039"/>
            <a:chOff x="5949502" y="5010355"/>
            <a:chExt cx="1698656" cy="1124039"/>
          </a:xfrm>
        </p:grpSpPr>
        <p:cxnSp>
          <p:nvCxnSpPr>
            <p:cNvPr id="53" name="Straight Connector 52"/>
            <p:cNvCxnSpPr/>
            <p:nvPr/>
          </p:nvCxnSpPr>
          <p:spPr>
            <a:xfrm>
              <a:off x="5949502" y="6134394"/>
              <a:ext cx="169865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49502" y="5010355"/>
              <a:ext cx="1698655" cy="1042244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86439" y="916823"/>
            <a:ext cx="4345200" cy="305910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4DC832C-8C61-414D-A6E8-2425E3247BD1}"/>
              </a:ext>
            </a:extLst>
          </p:cNvPr>
          <p:cNvSpPr/>
          <p:nvPr/>
        </p:nvSpPr>
        <p:spPr>
          <a:xfrm>
            <a:off x="1" y="917815"/>
            <a:ext cx="114857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670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id="{5C742F27-292B-0942-8249-465A74B8AF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45115" y="1106185"/>
            <a:ext cx="3668860" cy="3337893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21D513F-BB9E-F046-B964-99746699AA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18752" y="1103342"/>
            <a:ext cx="3668400" cy="3343116"/>
          </a:xfrm>
          <a:prstGeom prst="rect">
            <a:avLst/>
          </a:prstGeom>
        </p:spPr>
      </p:pic>
      <p:pic>
        <p:nvPicPr>
          <p:cNvPr id="60" name="Imagen 12">
            <a:extLst>
              <a:ext uri="{FF2B5EF4-FFF2-40B4-BE49-F238E27FC236}">
                <a16:creationId xmlns:a16="http://schemas.microsoft.com/office/drawing/2014/main" id="{28202226-F715-8510-5FEC-956DFCDB54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888282" y="1110250"/>
            <a:ext cx="3668141" cy="33290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PARA IR AL BAÑO EN LA PLANTA 1 RODEO LA SALA MACAYA POR FUERA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3275431" y="988779"/>
            <a:ext cx="317502" cy="397673"/>
            <a:chOff x="384175" y="943479"/>
            <a:chExt cx="317502" cy="397673"/>
          </a:xfrm>
        </p:grpSpPr>
        <p:sp>
          <p:nvSpPr>
            <p:cNvPr id="46" name="Oval 45"/>
            <p:cNvSpPr/>
            <p:nvPr/>
          </p:nvSpPr>
          <p:spPr>
            <a:xfrm>
              <a:off x="396875" y="1013721"/>
              <a:ext cx="278820" cy="278820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7" name="CuadroTexto 6">
              <a:extLst>
                <a:ext uri="{FF2B5EF4-FFF2-40B4-BE49-F238E27FC236}">
                  <a16:creationId xmlns:a16="http://schemas.microsoft.com/office/drawing/2014/main" id="{3DDDB347-9558-94A1-B7C9-669AF2349E65}"/>
                </a:ext>
              </a:extLst>
            </p:cNvPr>
            <p:cNvSpPr txBox="1"/>
            <p:nvPr/>
          </p:nvSpPr>
          <p:spPr>
            <a:xfrm>
              <a:off x="384175" y="943479"/>
              <a:ext cx="317502" cy="397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984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1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2369524" y="5297619"/>
            <a:ext cx="827850" cy="836775"/>
            <a:chOff x="8731657" y="5297619"/>
            <a:chExt cx="827850" cy="836775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00029" y="5297619"/>
              <a:ext cx="704857" cy="630527"/>
            </a:xfrm>
            <a:prstGeom prst="rect">
              <a:avLst/>
            </a:prstGeom>
          </p:spPr>
        </p:pic>
        <p:cxnSp>
          <p:nvCxnSpPr>
            <p:cNvPr id="69" name="Straight Connector 68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Straight Connector 75"/>
          <p:cNvCxnSpPr/>
          <p:nvPr/>
        </p:nvCxnSpPr>
        <p:spPr>
          <a:xfrm>
            <a:off x="5220741" y="6134394"/>
            <a:ext cx="76813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64"/>
          <p:cNvGrpSpPr/>
          <p:nvPr/>
        </p:nvGrpSpPr>
        <p:grpSpPr>
          <a:xfrm>
            <a:off x="6610068" y="977964"/>
            <a:ext cx="317502" cy="397673"/>
            <a:chOff x="384175" y="943479"/>
            <a:chExt cx="317502" cy="397673"/>
          </a:xfrm>
        </p:grpSpPr>
        <p:sp>
          <p:nvSpPr>
            <p:cNvPr id="66" name="Oval 65"/>
            <p:cNvSpPr/>
            <p:nvPr/>
          </p:nvSpPr>
          <p:spPr>
            <a:xfrm>
              <a:off x="396875" y="1013721"/>
              <a:ext cx="278820" cy="278820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67" name="CuadroTexto 6">
              <a:extLst>
                <a:ext uri="{FF2B5EF4-FFF2-40B4-BE49-F238E27FC236}">
                  <a16:creationId xmlns:a16="http://schemas.microsoft.com/office/drawing/2014/main" id="{3DDDB347-9558-94A1-B7C9-669AF2349E65}"/>
                </a:ext>
              </a:extLst>
            </p:cNvPr>
            <p:cNvSpPr txBox="1"/>
            <p:nvPr/>
          </p:nvSpPr>
          <p:spPr>
            <a:xfrm>
              <a:off x="384175" y="943479"/>
              <a:ext cx="317502" cy="397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984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2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9968601" y="977964"/>
            <a:ext cx="317502" cy="397673"/>
            <a:chOff x="384175" y="943479"/>
            <a:chExt cx="317502" cy="397673"/>
          </a:xfrm>
        </p:grpSpPr>
        <p:sp>
          <p:nvSpPr>
            <p:cNvPr id="70" name="Oval 69"/>
            <p:cNvSpPr/>
            <p:nvPr/>
          </p:nvSpPr>
          <p:spPr>
            <a:xfrm>
              <a:off x="396875" y="1013721"/>
              <a:ext cx="278820" cy="278820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71" name="CuadroTexto 6">
              <a:extLst>
                <a:ext uri="{FF2B5EF4-FFF2-40B4-BE49-F238E27FC236}">
                  <a16:creationId xmlns:a16="http://schemas.microsoft.com/office/drawing/2014/main" id="{3DDDB347-9558-94A1-B7C9-669AF2349E65}"/>
                </a:ext>
              </a:extLst>
            </p:cNvPr>
            <p:cNvSpPr txBox="1"/>
            <p:nvPr/>
          </p:nvSpPr>
          <p:spPr>
            <a:xfrm>
              <a:off x="384175" y="943479"/>
              <a:ext cx="317502" cy="397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984" b="1" dirty="0">
                  <a:solidFill>
                    <a:schemeClr val="bg1"/>
                  </a:solidFill>
                  <a:latin typeface="Calibri" charset="0"/>
                  <a:ea typeface="Calibri" charset="0"/>
                  <a:cs typeface="Calibri" charset="0"/>
                </a:rPr>
                <a:t>3</a:t>
              </a:r>
            </a:p>
          </p:txBody>
        </p:sp>
      </p:grpSp>
      <p:sp>
        <p:nvSpPr>
          <p:cNvPr id="72" name="Freeform 71"/>
          <p:cNvSpPr/>
          <p:nvPr/>
        </p:nvSpPr>
        <p:spPr>
          <a:xfrm>
            <a:off x="5273264" y="5378553"/>
            <a:ext cx="655596" cy="564541"/>
          </a:xfrm>
          <a:custGeom>
            <a:avLst/>
            <a:gdLst>
              <a:gd name="connsiteX0" fmla="*/ 705678 w 715617"/>
              <a:gd name="connsiteY0" fmla="*/ 616226 h 616226"/>
              <a:gd name="connsiteX1" fmla="*/ 0 w 715617"/>
              <a:gd name="connsiteY1" fmla="*/ 616226 h 616226"/>
              <a:gd name="connsiteX2" fmla="*/ 0 w 715617"/>
              <a:gd name="connsiteY2" fmla="*/ 0 h 616226"/>
              <a:gd name="connsiteX3" fmla="*/ 715617 w 715617"/>
              <a:gd name="connsiteY3" fmla="*/ 0 h 616226"/>
              <a:gd name="connsiteX4" fmla="*/ 715617 w 715617"/>
              <a:gd name="connsiteY4" fmla="*/ 407504 h 616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5617" h="616226">
                <a:moveTo>
                  <a:pt x="705678" y="616226"/>
                </a:moveTo>
                <a:lnTo>
                  <a:pt x="0" y="616226"/>
                </a:lnTo>
                <a:lnTo>
                  <a:pt x="0" y="0"/>
                </a:lnTo>
                <a:lnTo>
                  <a:pt x="715617" y="0"/>
                </a:lnTo>
                <a:lnTo>
                  <a:pt x="715617" y="407504"/>
                </a:lnTo>
              </a:path>
            </a:pathLst>
          </a:custGeom>
          <a:ln w="38100" cap="rnd">
            <a:solidFill>
              <a:srgbClr val="B44800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469062" y="5010355"/>
            <a:ext cx="1702584" cy="1124039"/>
            <a:chOff x="6482916" y="5010355"/>
            <a:chExt cx="1702584" cy="1124039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6486844" y="6134394"/>
              <a:ext cx="169865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Picture 51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482916" y="5010355"/>
              <a:ext cx="1698655" cy="1042244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8786400" y="5465336"/>
            <a:ext cx="768139" cy="669058"/>
            <a:chOff x="9229746" y="5465336"/>
            <a:chExt cx="768139" cy="669058"/>
          </a:xfrm>
        </p:grpSpPr>
        <p:cxnSp>
          <p:nvCxnSpPr>
            <p:cNvPr id="78" name="Straight Connector 77"/>
            <p:cNvCxnSpPr/>
            <p:nvPr/>
          </p:nvCxnSpPr>
          <p:spPr>
            <a:xfrm>
              <a:off x="9229746" y="6134394"/>
              <a:ext cx="7681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/>
            <p:cNvGrpSpPr/>
            <p:nvPr/>
          </p:nvGrpSpPr>
          <p:grpSpPr>
            <a:xfrm>
              <a:off x="9442718" y="5465336"/>
              <a:ext cx="507193" cy="494139"/>
              <a:chOff x="9388475" y="5365750"/>
              <a:chExt cx="609410" cy="593725"/>
            </a:xfrm>
          </p:grpSpPr>
          <p:sp>
            <p:nvSpPr>
              <p:cNvPr id="10" name="Freeform 9"/>
              <p:cNvSpPr/>
              <p:nvPr/>
            </p:nvSpPr>
            <p:spPr>
              <a:xfrm>
                <a:off x="9388475" y="5365750"/>
                <a:ext cx="406400" cy="593725"/>
              </a:xfrm>
              <a:custGeom>
                <a:avLst/>
                <a:gdLst>
                  <a:gd name="connsiteX0" fmla="*/ 396875 w 406400"/>
                  <a:gd name="connsiteY0" fmla="*/ 114300 h 593725"/>
                  <a:gd name="connsiteX1" fmla="*/ 396875 w 406400"/>
                  <a:gd name="connsiteY1" fmla="*/ 0 h 593725"/>
                  <a:gd name="connsiteX2" fmla="*/ 0 w 406400"/>
                  <a:gd name="connsiteY2" fmla="*/ 0 h 593725"/>
                  <a:gd name="connsiteX3" fmla="*/ 0 w 406400"/>
                  <a:gd name="connsiteY3" fmla="*/ 593725 h 593725"/>
                  <a:gd name="connsiteX4" fmla="*/ 406400 w 406400"/>
                  <a:gd name="connsiteY4" fmla="*/ 593725 h 593725"/>
                  <a:gd name="connsiteX5" fmla="*/ 406400 w 406400"/>
                  <a:gd name="connsiteY5" fmla="*/ 473075 h 59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6400" h="593725">
                    <a:moveTo>
                      <a:pt x="396875" y="114300"/>
                    </a:moveTo>
                    <a:lnTo>
                      <a:pt x="396875" y="0"/>
                    </a:lnTo>
                    <a:lnTo>
                      <a:pt x="0" y="0"/>
                    </a:lnTo>
                    <a:lnTo>
                      <a:pt x="0" y="593725"/>
                    </a:lnTo>
                    <a:lnTo>
                      <a:pt x="406400" y="593725"/>
                    </a:lnTo>
                    <a:lnTo>
                      <a:pt x="406400" y="473075"/>
                    </a:lnTo>
                  </a:path>
                </a:pathLst>
              </a:custGeom>
              <a:ln w="2540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>
                <a:off x="9698924" y="5662612"/>
                <a:ext cx="298961" cy="0"/>
              </a:xfrm>
              <a:prstGeom prst="straightConnector1">
                <a:avLst/>
              </a:prstGeom>
              <a:ln w="38100" cap="rnd">
                <a:solidFill>
                  <a:srgbClr val="B44800"/>
                </a:solidFill>
                <a:tailEnd type="arrow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" name="Group 41"/>
          <p:cNvGrpSpPr/>
          <p:nvPr/>
        </p:nvGrpSpPr>
        <p:grpSpPr>
          <a:xfrm>
            <a:off x="3987631" y="5267704"/>
            <a:ext cx="1153015" cy="866690"/>
            <a:chOff x="4127695" y="5267704"/>
            <a:chExt cx="1153015" cy="866690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4139669" y="6134394"/>
              <a:ext cx="114104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4127695" y="5267704"/>
              <a:ext cx="951685" cy="709116"/>
              <a:chOff x="3555093" y="1228320"/>
              <a:chExt cx="707159" cy="526916"/>
            </a:xfrm>
          </p:grpSpPr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4319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450866"/>
                <a:ext cx="530105" cy="8858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7C4D29F0-58AA-1046-A3BE-3220C2A347EE}"/>
              </a:ext>
            </a:extLst>
          </p:cNvPr>
          <p:cNvCxnSpPr>
            <a:cxnSpLocks/>
          </p:cNvCxnSpPr>
          <p:nvPr/>
        </p:nvCxnSpPr>
        <p:spPr>
          <a:xfrm flipV="1">
            <a:off x="2070985" y="4017200"/>
            <a:ext cx="0" cy="399352"/>
          </a:xfrm>
          <a:prstGeom prst="straightConnector1">
            <a:avLst/>
          </a:prstGeom>
          <a:ln w="50800" cap="rnd">
            <a:solidFill>
              <a:srgbClr val="B44800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66099844-75E7-F74C-AC02-B0ED75C3030E}"/>
              </a:ext>
            </a:extLst>
          </p:cNvPr>
          <p:cNvCxnSpPr>
            <a:cxnSpLocks/>
          </p:cNvCxnSpPr>
          <p:nvPr/>
        </p:nvCxnSpPr>
        <p:spPr>
          <a:xfrm flipV="1">
            <a:off x="4174105" y="3208736"/>
            <a:ext cx="0" cy="399352"/>
          </a:xfrm>
          <a:prstGeom prst="straightConnector1">
            <a:avLst/>
          </a:prstGeom>
          <a:ln w="50800" cap="rnd">
            <a:solidFill>
              <a:srgbClr val="B44800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E1A5E0DF-6C21-6D4B-A5DD-289E1D78EF9B}"/>
              </a:ext>
            </a:extLst>
          </p:cNvPr>
          <p:cNvCxnSpPr>
            <a:cxnSpLocks/>
          </p:cNvCxnSpPr>
          <p:nvPr/>
        </p:nvCxnSpPr>
        <p:spPr>
          <a:xfrm flipV="1">
            <a:off x="7859137" y="4108640"/>
            <a:ext cx="0" cy="399352"/>
          </a:xfrm>
          <a:prstGeom prst="straightConnector1">
            <a:avLst/>
          </a:prstGeom>
          <a:ln w="50800" cap="rnd">
            <a:solidFill>
              <a:srgbClr val="B44800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E85E20D-9ADB-804A-A621-0A34EF7E2EF2}"/>
              </a:ext>
            </a:extLst>
          </p:cNvPr>
          <p:cNvSpPr/>
          <p:nvPr/>
        </p:nvSpPr>
        <p:spPr>
          <a:xfrm>
            <a:off x="1" y="917815"/>
            <a:ext cx="114857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5" name="Group 25">
            <a:extLst>
              <a:ext uri="{FF2B5EF4-FFF2-40B4-BE49-F238E27FC236}">
                <a16:creationId xmlns:a16="http://schemas.microsoft.com/office/drawing/2014/main" id="{CB81E3BC-E64F-854B-985A-2743BE78D54F}"/>
              </a:ext>
            </a:extLst>
          </p:cNvPr>
          <p:cNvGrpSpPr/>
          <p:nvPr/>
        </p:nvGrpSpPr>
        <p:grpSpPr>
          <a:xfrm>
            <a:off x="1615320" y="5334517"/>
            <a:ext cx="668272" cy="799877"/>
            <a:chOff x="1039033" y="5334517"/>
            <a:chExt cx="668272" cy="799877"/>
          </a:xfrm>
        </p:grpSpPr>
        <p:grpSp>
          <p:nvGrpSpPr>
            <p:cNvPr id="55" name="Group 29">
              <a:extLst>
                <a:ext uri="{FF2B5EF4-FFF2-40B4-BE49-F238E27FC236}">
                  <a16:creationId xmlns:a16="http://schemas.microsoft.com/office/drawing/2014/main" id="{AC18E0B6-73B3-1A4D-834C-FA1769AC506E}"/>
                </a:ext>
              </a:extLst>
            </p:cNvPr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61" name="Picture 31">
                <a:extLst>
                  <a:ext uri="{FF2B5EF4-FFF2-40B4-BE49-F238E27FC236}">
                    <a16:creationId xmlns:a16="http://schemas.microsoft.com/office/drawing/2014/main" id="{E1BBAF08-721A-4A43-97A1-78235853F4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62" name="Picture 45">
                <a:extLst>
                  <a:ext uri="{FF2B5EF4-FFF2-40B4-BE49-F238E27FC236}">
                    <a16:creationId xmlns:a16="http://schemas.microsoft.com/office/drawing/2014/main" id="{CBFCE2B6-7FA8-584E-9D6F-AEFEF348E6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56" name="Straight Connector 30">
              <a:extLst>
                <a:ext uri="{FF2B5EF4-FFF2-40B4-BE49-F238E27FC236}">
                  <a16:creationId xmlns:a16="http://schemas.microsoft.com/office/drawing/2014/main" id="{A5C88C88-0904-BE49-B368-F193EFAFCEDC}"/>
                </a:ext>
              </a:extLst>
            </p:cNvPr>
            <p:cNvCxnSpPr>
              <a:cxnSpLocks/>
            </p:cNvCxnSpPr>
            <p:nvPr/>
          </p:nvCxnSpPr>
          <p:spPr>
            <a:xfrm>
              <a:off x="1178796" y="6134394"/>
              <a:ext cx="2960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09530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MACAYA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0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0DA98BE-C703-2742-8A85-C0D79AFC3584}"/>
              </a:ext>
            </a:extLst>
          </p:cNvPr>
          <p:cNvGrpSpPr/>
          <p:nvPr/>
        </p:nvGrpSpPr>
        <p:grpSpPr>
          <a:xfrm>
            <a:off x="374492" y="1529453"/>
            <a:ext cx="7432457" cy="5279815"/>
            <a:chOff x="-71548" y="1529453"/>
            <a:chExt cx="7432457" cy="527981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71351" y="1529453"/>
              <a:ext cx="6189558" cy="4396088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1327966" y="6029935"/>
              <a:ext cx="883245" cy="27984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n-U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</a:t>
              </a:r>
              <a:r>
                <a:rPr lang="en-US" sz="1000" b="1" cap="all" dirty="0" err="1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caixaforum</a:t>
              </a:r>
              <a:endParaRPr lang="en-U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63367" y="5996378"/>
              <a:ext cx="1846800" cy="81289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514707" y="5714177"/>
              <a:ext cx="240728" cy="240728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-71548" y="3834159"/>
              <a:ext cx="1092726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Recepción</a:t>
              </a:r>
              <a:b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información</a:t>
              </a: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076736" y="3773140"/>
              <a:ext cx="288304" cy="288304"/>
              <a:chOff x="4861807" y="2365580"/>
              <a:chExt cx="288304" cy="288304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4861807" y="2365580"/>
                <a:ext cx="288304" cy="288304"/>
              </a:xfrm>
              <a:prstGeom prst="ellipse">
                <a:avLst/>
              </a:prstGeom>
              <a:solidFill>
                <a:srgbClr val="B448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C92D2431-F3EE-D141-BBDD-A28175EC94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15917" y="2413818"/>
                <a:ext cx="178636" cy="178636"/>
              </a:xfrm>
              <a:prstGeom prst="rect">
                <a:avLst/>
              </a:prstGeom>
            </p:spPr>
          </p:pic>
        </p:grpSp>
        <p:grpSp>
          <p:nvGrpSpPr>
            <p:cNvPr id="30" name="Group 29"/>
            <p:cNvGrpSpPr/>
            <p:nvPr/>
          </p:nvGrpSpPr>
          <p:grpSpPr>
            <a:xfrm>
              <a:off x="3914329" y="4748633"/>
              <a:ext cx="288304" cy="288304"/>
              <a:chOff x="3017129" y="1937388"/>
              <a:chExt cx="238513" cy="238513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975031" y="3486769"/>
              <a:ext cx="240728" cy="240728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1755435" y="3809650"/>
              <a:ext cx="75696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planta 1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199666" y="5075978"/>
              <a:ext cx="75696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 err="1">
                  <a:latin typeface="Calibri Light" charset="0"/>
                  <a:ea typeface="Calibri Light" charset="0"/>
                  <a:cs typeface="Calibri Light" charset="0"/>
                </a:rPr>
                <a:t>VestíbulO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199666" y="2841758"/>
              <a:ext cx="75696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aulas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86960" y="3018253"/>
              <a:ext cx="240728" cy="240728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210097" y="2823948"/>
              <a:ext cx="756968" cy="1402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aulas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431745" y="3774337"/>
              <a:ext cx="482584" cy="1402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aulas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431745" y="2823621"/>
              <a:ext cx="482584" cy="1402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aulas</a:t>
              </a:r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6102931" y="1769453"/>
              <a:ext cx="288304" cy="288304"/>
              <a:chOff x="2660144" y="2168158"/>
              <a:chExt cx="238513" cy="238513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grpSp>
          <p:nvGrpSpPr>
            <p:cNvPr id="44" name="Group 43"/>
            <p:cNvGrpSpPr/>
            <p:nvPr/>
          </p:nvGrpSpPr>
          <p:grpSpPr>
            <a:xfrm>
              <a:off x="5693222" y="1769452"/>
              <a:ext cx="288304" cy="288304"/>
              <a:chOff x="3017129" y="1937388"/>
              <a:chExt cx="238513" cy="238513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A23E5CF-180C-0545-9334-E15442B9C419}"/>
                </a:ext>
              </a:extLst>
            </p:cNvPr>
            <p:cNvGrpSpPr/>
            <p:nvPr/>
          </p:nvGrpSpPr>
          <p:grpSpPr>
            <a:xfrm>
              <a:off x="4223312" y="3521346"/>
              <a:ext cx="288304" cy="288304"/>
              <a:chOff x="3369529" y="2915261"/>
              <a:chExt cx="288304" cy="288304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E8180A2-70A4-D148-AD22-A20C77154B7C}"/>
                  </a:ext>
                </a:extLst>
              </p:cNvPr>
              <p:cNvSpPr/>
              <p:nvPr/>
            </p:nvSpPr>
            <p:spPr>
              <a:xfrm>
                <a:off x="3369529" y="2915261"/>
                <a:ext cx="288304" cy="28830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52" name="Picture 22">
                <a:extLst>
                  <a:ext uri="{FF2B5EF4-FFF2-40B4-BE49-F238E27FC236}">
                    <a16:creationId xmlns:a16="http://schemas.microsoft.com/office/drawing/2014/main" id="{B64DD688-6AC1-6B40-A1E4-6D80ADB6FF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195"/>
              <a:stretch/>
            </p:blipFill>
            <p:spPr>
              <a:xfrm>
                <a:off x="3407573" y="2974063"/>
                <a:ext cx="204248" cy="152787"/>
              </a:xfrm>
              <a:prstGeom prst="rect">
                <a:avLst/>
              </a:prstGeom>
            </p:spPr>
          </p:pic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EA23E5CF-180C-0545-9334-E15442B9C419}"/>
                </a:ext>
              </a:extLst>
            </p:cNvPr>
            <p:cNvGrpSpPr/>
            <p:nvPr/>
          </p:nvGrpSpPr>
          <p:grpSpPr>
            <a:xfrm>
              <a:off x="2356952" y="3289121"/>
              <a:ext cx="288304" cy="288304"/>
              <a:chOff x="3369529" y="2915261"/>
              <a:chExt cx="288304" cy="288304"/>
            </a:xfrm>
          </p:grpSpPr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CE8180A2-70A4-D148-AD22-A20C77154B7C}"/>
                  </a:ext>
                </a:extLst>
              </p:cNvPr>
              <p:cNvSpPr/>
              <p:nvPr/>
            </p:nvSpPr>
            <p:spPr>
              <a:xfrm>
                <a:off x="3369529" y="2915261"/>
                <a:ext cx="288304" cy="28830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55" name="Picture 22">
                <a:extLst>
                  <a:ext uri="{FF2B5EF4-FFF2-40B4-BE49-F238E27FC236}">
                    <a16:creationId xmlns:a16="http://schemas.microsoft.com/office/drawing/2014/main" id="{B64DD688-6AC1-6B40-A1E4-6D80ADB6FF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195"/>
              <a:stretch/>
            </p:blipFill>
            <p:spPr>
              <a:xfrm>
                <a:off x="3407573" y="2974063"/>
                <a:ext cx="204248" cy="152787"/>
              </a:xfrm>
              <a:prstGeom prst="rect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EA23E5CF-180C-0545-9334-E15442B9C419}"/>
                </a:ext>
              </a:extLst>
            </p:cNvPr>
            <p:cNvGrpSpPr/>
            <p:nvPr/>
          </p:nvGrpSpPr>
          <p:grpSpPr>
            <a:xfrm>
              <a:off x="5114367" y="1819756"/>
              <a:ext cx="288304" cy="288304"/>
              <a:chOff x="3369529" y="2915261"/>
              <a:chExt cx="288304" cy="288304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CE8180A2-70A4-D148-AD22-A20C77154B7C}"/>
                  </a:ext>
                </a:extLst>
              </p:cNvPr>
              <p:cNvSpPr/>
              <p:nvPr/>
            </p:nvSpPr>
            <p:spPr>
              <a:xfrm>
                <a:off x="3369529" y="2915261"/>
                <a:ext cx="288304" cy="28830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58" name="Picture 22">
                <a:extLst>
                  <a:ext uri="{FF2B5EF4-FFF2-40B4-BE49-F238E27FC236}">
                    <a16:creationId xmlns:a16="http://schemas.microsoft.com/office/drawing/2014/main" id="{B64DD688-6AC1-6B40-A1E4-6D80ADB6FF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195"/>
              <a:stretch/>
            </p:blipFill>
            <p:spPr>
              <a:xfrm>
                <a:off x="3407573" y="2974063"/>
                <a:ext cx="204248" cy="152787"/>
              </a:xfrm>
              <a:prstGeom prst="rect">
                <a:avLst/>
              </a:prstGeom>
            </p:spPr>
          </p:pic>
        </p:grpSp>
        <p:grpSp>
          <p:nvGrpSpPr>
            <p:cNvPr id="60" name="Group 59"/>
            <p:cNvGrpSpPr/>
            <p:nvPr/>
          </p:nvGrpSpPr>
          <p:grpSpPr>
            <a:xfrm>
              <a:off x="4046076" y="4074977"/>
              <a:ext cx="288304" cy="288304"/>
              <a:chOff x="2660144" y="2168158"/>
              <a:chExt cx="238513" cy="238513"/>
            </a:xfrm>
          </p:grpSpPr>
          <p:sp>
            <p:nvSpPr>
              <p:cNvPr id="61" name="Oval 60"/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62" name="Picture 61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63" name="Rectangle 62"/>
            <p:cNvSpPr/>
            <p:nvPr/>
          </p:nvSpPr>
          <p:spPr>
            <a:xfrm>
              <a:off x="2560342" y="5017081"/>
              <a:ext cx="132580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</a:t>
              </a:r>
              <a:r>
                <a:rPr lang="es-ES_tradnl" sz="1000" b="1" cap="all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planta 1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5422" y="4763246"/>
              <a:ext cx="240728" cy="240728"/>
            </a:xfrm>
            <a:prstGeom prst="rect">
              <a:avLst/>
            </a:prstGeom>
          </p:spPr>
        </p:pic>
        <p:sp>
          <p:nvSpPr>
            <p:cNvPr id="65" name="Rectangle 64"/>
            <p:cNvSpPr/>
            <p:nvPr/>
          </p:nvSpPr>
          <p:spPr>
            <a:xfrm>
              <a:off x="4724304" y="2484642"/>
              <a:ext cx="1184293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VESTÍBULO ACCESO principal</a:t>
              </a:r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717010" y="2084069"/>
              <a:ext cx="240728" cy="240728"/>
            </a:xfrm>
            <a:prstGeom prst="rect">
              <a:avLst/>
            </a:prstGeom>
          </p:spPr>
        </p:pic>
        <p:sp>
          <p:nvSpPr>
            <p:cNvPr id="77" name="Rectangle 76"/>
            <p:cNvSpPr/>
            <p:nvPr/>
          </p:nvSpPr>
          <p:spPr>
            <a:xfrm>
              <a:off x="4822288" y="2296640"/>
              <a:ext cx="1156193" cy="243848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planta –1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263367" y="4126127"/>
              <a:ext cx="756968" cy="140268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 err="1">
                  <a:latin typeface="Calibri Light" charset="0"/>
                  <a:ea typeface="Calibri Light" charset="0"/>
                  <a:cs typeface="Calibri Light" charset="0"/>
                </a:rPr>
                <a:t>patiO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167AC43-DE2E-F548-BE8F-CAB8CF653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1414348" y="1967368"/>
              <a:ext cx="240728" cy="240728"/>
            </a:xfrm>
            <a:prstGeom prst="rect">
              <a:avLst/>
            </a:prstGeom>
          </p:spPr>
        </p:pic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6CA320F-8B27-9E42-854B-4F2F8ABE17B3}"/>
                </a:ext>
              </a:extLst>
            </p:cNvPr>
            <p:cNvSpPr/>
            <p:nvPr/>
          </p:nvSpPr>
          <p:spPr>
            <a:xfrm>
              <a:off x="1327966" y="1703262"/>
              <a:ext cx="883245" cy="279847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n-US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SALIDA AL PATIO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13296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MACAYA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B2CFFBB-B45E-7D49-BA63-F1E3720A7F42}"/>
              </a:ext>
            </a:extLst>
          </p:cNvPr>
          <p:cNvGrpSpPr/>
          <p:nvPr/>
        </p:nvGrpSpPr>
        <p:grpSpPr>
          <a:xfrm>
            <a:off x="1608411" y="1661937"/>
            <a:ext cx="6207518" cy="4266014"/>
            <a:chOff x="1385391" y="1661937"/>
            <a:chExt cx="6207518" cy="4266014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5391" y="1661937"/>
              <a:ext cx="6207518" cy="4266014"/>
            </a:xfrm>
            <a:prstGeom prst="rect">
              <a:avLst/>
            </a:prstGeom>
          </p:spPr>
        </p:pic>
        <p:sp>
          <p:nvSpPr>
            <p:cNvPr id="76" name="Rectangle 75"/>
            <p:cNvSpPr/>
            <p:nvPr/>
          </p:nvSpPr>
          <p:spPr>
            <a:xfrm>
              <a:off x="2424064" y="3937524"/>
              <a:ext cx="756968" cy="140268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 err="1">
                  <a:latin typeface="Calibri Light" charset="0"/>
                  <a:ea typeface="Calibri Light" charset="0"/>
                  <a:cs typeface="Calibri Light" charset="0"/>
                </a:rPr>
                <a:t>patiO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860079" y="2769628"/>
              <a:ext cx="1109864" cy="203865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Sala </a:t>
              </a:r>
              <a:r>
                <a:rPr lang="es-ES_tradnl" sz="1000" b="1" cap="all" dirty="0" err="1">
                  <a:latin typeface="Calibri Light" charset="0"/>
                  <a:ea typeface="Calibri Light" charset="0"/>
                  <a:cs typeface="Calibri Light" charset="0"/>
                </a:rPr>
                <a:t>macaya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1476362" y="3863294"/>
              <a:ext cx="288304" cy="288304"/>
              <a:chOff x="2660144" y="2168158"/>
              <a:chExt cx="238513" cy="238513"/>
            </a:xfrm>
          </p:grpSpPr>
          <p:sp>
            <p:nvSpPr>
              <p:cNvPr id="79" name="Oval 78"/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80" name="Picture 7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81" name="Rectangle 80"/>
            <p:cNvSpPr/>
            <p:nvPr/>
          </p:nvSpPr>
          <p:spPr>
            <a:xfrm>
              <a:off x="2448754" y="2181420"/>
              <a:ext cx="1109864" cy="203865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 err="1">
                  <a:latin typeface="Calibri Light" charset="0"/>
                  <a:ea typeface="Calibri Light" charset="0"/>
                  <a:cs typeface="Calibri Light" charset="0"/>
                </a:rPr>
                <a:t>EspaCIO</a:t>
              </a: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 2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315789" y="4614566"/>
              <a:ext cx="1109864" cy="203865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Zona 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relajada</a:t>
              </a:r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4137349" y="4748633"/>
              <a:ext cx="288304" cy="288304"/>
              <a:chOff x="3017129" y="1937388"/>
              <a:chExt cx="238513" cy="238513"/>
            </a:xfrm>
          </p:grpSpPr>
          <p:sp>
            <p:nvSpPr>
              <p:cNvPr id="84" name="Oval 83"/>
              <p:cNvSpPr/>
              <p:nvPr/>
            </p:nvSpPr>
            <p:spPr>
              <a:xfrm>
                <a:off x="3017129" y="193738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85" name="Picture 84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72358" y="1976745"/>
                <a:ext cx="152249" cy="152249"/>
              </a:xfrm>
              <a:prstGeom prst="rect">
                <a:avLst/>
              </a:prstGeom>
            </p:spPr>
          </p:pic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EA23E5CF-180C-0545-9334-E15442B9C419}"/>
                </a:ext>
              </a:extLst>
            </p:cNvPr>
            <p:cNvGrpSpPr/>
            <p:nvPr/>
          </p:nvGrpSpPr>
          <p:grpSpPr>
            <a:xfrm>
              <a:off x="2795039" y="3289121"/>
              <a:ext cx="288304" cy="288304"/>
              <a:chOff x="3369529" y="2915261"/>
              <a:chExt cx="288304" cy="288304"/>
            </a:xfrm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CE8180A2-70A4-D148-AD22-A20C77154B7C}"/>
                  </a:ext>
                </a:extLst>
              </p:cNvPr>
              <p:cNvSpPr/>
              <p:nvPr/>
            </p:nvSpPr>
            <p:spPr>
              <a:xfrm>
                <a:off x="3369529" y="2915261"/>
                <a:ext cx="288304" cy="28830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88" name="Picture 22">
                <a:extLst>
                  <a:ext uri="{FF2B5EF4-FFF2-40B4-BE49-F238E27FC236}">
                    <a16:creationId xmlns:a16="http://schemas.microsoft.com/office/drawing/2014/main" id="{B64DD688-6AC1-6B40-A1E4-6D80ADB6FFF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5195"/>
              <a:stretch/>
            </p:blipFill>
            <p:spPr>
              <a:xfrm>
                <a:off x="3407573" y="2974063"/>
                <a:ext cx="204248" cy="152787"/>
              </a:xfrm>
              <a:prstGeom prst="rect">
                <a:avLst/>
              </a:prstGeom>
            </p:spPr>
          </p:pic>
        </p:grpSp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9710" y="3276400"/>
              <a:ext cx="240728" cy="240728"/>
            </a:xfrm>
            <a:prstGeom prst="rect">
              <a:avLst/>
            </a:prstGeom>
          </p:spPr>
        </p:pic>
        <p:sp>
          <p:nvSpPr>
            <p:cNvPr id="90" name="Rectangle 89"/>
            <p:cNvSpPr/>
            <p:nvPr/>
          </p:nvSpPr>
          <p:spPr>
            <a:xfrm>
              <a:off x="2193522" y="3610514"/>
              <a:ext cx="75696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planta 0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2783362" y="5017081"/>
              <a:ext cx="1325808" cy="304356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r"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Acceso a planta 0</a:t>
              </a:r>
              <a:endParaRPr lang="es-ES_tradnl" sz="1000" b="1" cap="all" dirty="0"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6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0335" y="4763246"/>
              <a:ext cx="240728" cy="2407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2045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mapa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MACAYA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–1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674526" y="1553998"/>
            <a:ext cx="164782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6764" y="1120819"/>
            <a:ext cx="8585383" cy="476162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5916242" y="1769452"/>
            <a:ext cx="288304" cy="288304"/>
            <a:chOff x="3017129" y="1937388"/>
            <a:chExt cx="238513" cy="238513"/>
          </a:xfrm>
        </p:grpSpPr>
        <p:sp>
          <p:nvSpPr>
            <p:cNvPr id="18" name="Oval 17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A23E5CF-180C-0545-9334-E15442B9C419}"/>
              </a:ext>
            </a:extLst>
          </p:cNvPr>
          <p:cNvGrpSpPr/>
          <p:nvPr/>
        </p:nvGrpSpPr>
        <p:grpSpPr>
          <a:xfrm>
            <a:off x="5337387" y="1819756"/>
            <a:ext cx="288304" cy="288304"/>
            <a:chOff x="3369529" y="2915261"/>
            <a:chExt cx="288304" cy="28830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E8180A2-70A4-D148-AD22-A20C77154B7C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64DD688-6AC1-6B40-A1E4-6D80ADB6FF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24" name="Rectangle 23"/>
          <p:cNvSpPr/>
          <p:nvPr/>
        </p:nvSpPr>
        <p:spPr>
          <a:xfrm>
            <a:off x="7809940" y="424047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cap="all" dirty="0" err="1">
                <a:latin typeface="Calibri Light" charset="0"/>
                <a:ea typeface="Calibri Light" charset="0"/>
                <a:cs typeface="Calibri Light" charset="0"/>
              </a:rPr>
              <a:t>auditorio</a:t>
            </a:r>
            <a:endParaRPr lang="en-U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7542" y="3739551"/>
            <a:ext cx="412525" cy="41252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6795952" y="473741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i="1" cap="all" dirty="0">
                <a:latin typeface="Calibri Light" charset="0"/>
                <a:ea typeface="Calibri Light" charset="0"/>
                <a:cs typeface="Calibri Light" charset="0"/>
              </a:rPr>
              <a:t>foyer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534218" y="296293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i="1" cap="all" dirty="0">
                <a:latin typeface="Calibri Light" charset="0"/>
                <a:ea typeface="Calibri Light" charset="0"/>
                <a:cs typeface="Calibri Light" charset="0"/>
              </a:rPr>
              <a:t>foyer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191771" y="296293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cap="all" dirty="0" err="1">
                <a:latin typeface="Calibri Light" charset="0"/>
                <a:ea typeface="Calibri Light" charset="0"/>
                <a:cs typeface="Calibri Light" charset="0"/>
              </a:rPr>
              <a:t>VestíbulO</a:t>
            </a:r>
            <a:endParaRPr lang="en-U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087127" y="3801661"/>
            <a:ext cx="288304" cy="288304"/>
            <a:chOff x="2660144" y="2168158"/>
            <a:chExt cx="238513" cy="238513"/>
          </a:xfrm>
        </p:grpSpPr>
        <p:sp>
          <p:nvSpPr>
            <p:cNvPr id="30" name="Oval 29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1737727" y="2822663"/>
            <a:ext cx="756968" cy="1402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6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238294" y="2822336"/>
            <a:ext cx="482584" cy="1402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302692" y="5421007"/>
            <a:ext cx="756968" cy="1402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4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558878" y="5420680"/>
            <a:ext cx="482584" cy="14026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 3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4085293" y="4728953"/>
            <a:ext cx="288304" cy="288304"/>
            <a:chOff x="3017129" y="1937388"/>
            <a:chExt cx="238513" cy="238513"/>
          </a:xfrm>
        </p:grpSpPr>
        <p:sp>
          <p:nvSpPr>
            <p:cNvPr id="37" name="Oval 36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42" name="Rectangle 41"/>
          <p:cNvSpPr/>
          <p:nvPr/>
        </p:nvSpPr>
        <p:spPr>
          <a:xfrm>
            <a:off x="2783362" y="5017081"/>
            <a:ext cx="1325808" cy="30435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planta 0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4123" y="4763246"/>
            <a:ext cx="240728" cy="24072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4643" y="3276400"/>
            <a:ext cx="240728" cy="240728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1978455" y="3610514"/>
            <a:ext cx="756968" cy="30435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planta 0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380095" y="2172221"/>
            <a:ext cx="756968" cy="23182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planta 0 y 1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09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Colabora: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910" y="2976271"/>
            <a:ext cx="6062472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3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esta guía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ENCONTRARÁS información</a:t>
            </a: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referente a CaixaForum </a:t>
            </a:r>
            <a:r>
              <a:rPr lang="es-ES_tradnl" sz="2200" cap="all" spc="50" dirty="0" err="1">
                <a:latin typeface="Calibri" charset="0"/>
                <a:ea typeface="Calibri" charset="0"/>
                <a:cs typeface="Calibri" charset="0"/>
              </a:rPr>
              <a:t>macaya</a:t>
            </a:r>
            <a:endParaRPr lang="es-ES_tradnl" sz="2200" cap="all" spc="5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23" name="Straight Connector 22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273997" y="3897766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3D2E64B8-E690-B848-8BA7-4851234DE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E380ED4-14A0-0A4A-B7DB-41BBAC9C8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811342"/>
            <a:ext cx="498867" cy="498867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648601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la web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es-ES_tradnl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puedes encontrar toda la información del centro, sus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actividades y exposiciones: 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/es/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macaya</a:t>
            </a:r>
            <a:endParaRPr lang="es-ES_tradnl" sz="1500" b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62647"/>
            <a:ext cx="1877336" cy="8207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P.º de Sant Joan, 108. 08037 Barcelona</a:t>
            </a:r>
          </a:p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s-ES_tradnl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934 579 531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8076892" y="5362647"/>
            <a:ext cx="0" cy="76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DB269C07-6537-874A-B6CB-6E49F22754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cxnSp>
        <p:nvCxnSpPr>
          <p:cNvPr id="41" name="Straight Connector 40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69A0F5-FF29-CC47-9A89-EAE5275488DE}"/>
              </a:ext>
            </a:extLst>
          </p:cNvPr>
          <p:cNvSpPr/>
          <p:nvPr/>
        </p:nvSpPr>
        <p:spPr>
          <a:xfrm>
            <a:off x="6405069" y="2713756"/>
            <a:ext cx="2962203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En </a:t>
            </a:r>
            <a:r>
              <a:rPr lang="es-ES_tradnl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encontrarás diferentes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espacios para visitar. Puedes visitar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los todos o crear tu propio itinerario.</a:t>
            </a:r>
          </a:p>
          <a:p>
            <a:pPr>
              <a:lnSpc>
                <a:spcPts val="1800"/>
              </a:lnSpc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Hay autobuses de línea y metro que llevan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a CaixaForum. </a:t>
            </a:r>
            <a:r>
              <a:rPr lang="es-ES_tradnl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dispone de parquin cercano.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5C12B6-DBBD-FD48-935F-8FE7952689D7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guía está creado como anticipación para facilitar el seguimiento de tu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Recomendamos revisar la guía antes de ir a </a:t>
            </a:r>
            <a:r>
              <a:rPr lang="es-ES_tradnl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para preparar la visita.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BA5342F-A1C4-9E44-816A-138B7AD30A96}"/>
              </a:ext>
            </a:extLst>
          </p:cNvPr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CDF16F24-8145-6B4F-8708-4F3E8AE4504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76BFB68-F341-5642-88B0-4DA65CA897D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1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B36AD9-06E9-8A48-AF5B-D9E6821C8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F291EA-EBE2-364F-BBBA-51BE1E66E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8778B5BA-8DBD-BB42-8BEA-447EC4E1C2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08387AA-D891-D543-B16A-15C4F9A9561A}"/>
              </a:ext>
            </a:extLst>
          </p:cNvPr>
          <p:cNvSpPr/>
          <p:nvPr/>
        </p:nvSpPr>
        <p:spPr>
          <a:xfrm>
            <a:off x="755774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SIRVE PARA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CÓMO ACCEDER A CAIXAFORUM MACAYA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QUIZÁ LA TENGAS QUE USAR CON AYUDA DE UNA PERSONA DE APOYO.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16ED96-D2C9-1541-ACC1-A7C93A5A3284}"/>
              </a:ext>
            </a:extLst>
          </p:cNvPr>
          <p:cNvSpPr/>
          <p:nvPr/>
        </p:nvSpPr>
        <p:spPr>
          <a:xfrm>
            <a:off x="3987246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ESTÁ EN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FORMATO EDITABLE PARA QUE LA ADAPTES A TUS NECESIDADES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PUEDES CAMBIARLA, REDUCIRLA O AMPLIARLA.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366CA1D-D9E0-B84C-BCDC-8540F6D70F6F}"/>
              </a:ext>
            </a:extLst>
          </p:cNvPr>
          <p:cNvSpPr/>
          <p:nvPr/>
        </p:nvSpPr>
        <p:spPr>
          <a:xfrm>
            <a:off x="7192085" y="2454163"/>
            <a:ext cx="2743954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PUEDES LLEVAR LA GUÍA EN LA PANTALLA DEL MÓVIL O TABLETA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TAMBIÉN PUEDES IMPRIMIR TODA LA GUÍA O SOLO UNA PARTE Y LLEVARLA CONTIGO. </a:t>
            </a:r>
          </a:p>
        </p:txBody>
      </p:sp>
    </p:spTree>
    <p:extLst>
      <p:ext uri="{BB962C8B-B14F-4D97-AF65-F5344CB8AC3E}">
        <p14:creationId xmlns:p14="http://schemas.microsoft.com/office/powerpoint/2010/main" val="1812585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LA ENTRADA A CAIXAFORUM MACAYA ESTÁ A PIE DE CALLE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2200637" y="5219999"/>
            <a:ext cx="1145252" cy="914395"/>
            <a:chOff x="3468959" y="5219999"/>
            <a:chExt cx="1145252" cy="914395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9FB2880-48B4-D545-89BB-4C44842E4E73}"/>
              </a:ext>
            </a:extLst>
          </p:cNvPr>
          <p:cNvGrpSpPr/>
          <p:nvPr/>
        </p:nvGrpSpPr>
        <p:grpSpPr>
          <a:xfrm>
            <a:off x="7289703" y="5194398"/>
            <a:ext cx="1525935" cy="939996"/>
            <a:chOff x="7086600" y="5194398"/>
            <a:chExt cx="1525935" cy="939996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7086600" y="6134394"/>
              <a:ext cx="152593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2213" y="5194398"/>
              <a:ext cx="854709" cy="791863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7722874" y="5405545"/>
              <a:ext cx="253386" cy="253386"/>
            </a:xfrm>
            <a:prstGeom prst="rect">
              <a:avLst/>
            </a:prstGeom>
          </p:spPr>
        </p:pic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B784ADE5-D312-3C41-9B78-8EE3CDC143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6421" y="267041"/>
            <a:ext cx="6149176" cy="43389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16440D3-67FD-1C4C-8E4A-B0B998253EEB}"/>
              </a:ext>
            </a:extLst>
          </p:cNvPr>
          <p:cNvGrpSpPr/>
          <p:nvPr/>
        </p:nvGrpSpPr>
        <p:grpSpPr>
          <a:xfrm>
            <a:off x="3611804" y="5008627"/>
            <a:ext cx="2659045" cy="1125767"/>
            <a:chOff x="3657803" y="5008627"/>
            <a:chExt cx="2659045" cy="1125767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3657803" y="6134394"/>
              <a:ext cx="265904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DCAF3AC9-FCB7-8E47-AA30-E4C3F1957F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7803" y="5008627"/>
              <a:ext cx="2656753" cy="10449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82A591-FCF7-4F4F-AF0A-0994343B59D3}"/>
              </a:ext>
            </a:extLst>
          </p:cNvPr>
          <p:cNvGrpSpPr/>
          <p:nvPr/>
        </p:nvGrpSpPr>
        <p:grpSpPr>
          <a:xfrm>
            <a:off x="6333756" y="5314368"/>
            <a:ext cx="1081168" cy="820026"/>
            <a:chOff x="5113316" y="5314368"/>
            <a:chExt cx="1081168" cy="82002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A8EDE55-1D20-AE45-A30B-679F8F0F8720}"/>
                </a:ext>
              </a:extLst>
            </p:cNvPr>
            <p:cNvCxnSpPr>
              <a:cxnSpLocks/>
            </p:cNvCxnSpPr>
            <p:nvPr/>
          </p:nvCxnSpPr>
          <p:spPr>
            <a:xfrm>
              <a:off x="5216506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8EF8524E-7415-2148-B18F-E8262B7564DD}"/>
                </a:ext>
              </a:extLst>
            </p:cNvPr>
            <p:cNvGrpSpPr/>
            <p:nvPr/>
          </p:nvGrpSpPr>
          <p:grpSpPr>
            <a:xfrm>
              <a:off x="5113316" y="5314368"/>
              <a:ext cx="1081168" cy="606822"/>
              <a:chOff x="7588977" y="4260259"/>
              <a:chExt cx="851923" cy="478155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B957D31E-33F9-9949-B6CF-0D334C9183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8897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D8F7AA43-14CD-9A4E-A22B-50F5DD8E71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20804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DEF911A6-BD15-7C41-8289-F25AB1AD7D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18989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91374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BAJA ESTÁ LA RECEPCIÓN E INFORMACIÓN 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6993636" y="6134394"/>
            <a:ext cx="17058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Recepción e información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8887" y="5342226"/>
            <a:ext cx="595358" cy="595358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107259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ED311DA-3587-9346-A1B7-A7AA1431D70F}"/>
              </a:ext>
            </a:extLst>
          </p:cNvPr>
          <p:cNvGrpSpPr/>
          <p:nvPr/>
        </p:nvGrpSpPr>
        <p:grpSpPr>
          <a:xfrm>
            <a:off x="2710883" y="5267704"/>
            <a:ext cx="1520915" cy="866690"/>
            <a:chOff x="3757448" y="5267704"/>
            <a:chExt cx="1520915" cy="866690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3757448" y="6134394"/>
              <a:ext cx="1520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5336546" y="5287846"/>
            <a:ext cx="1316781" cy="846548"/>
            <a:chOff x="3884634" y="5287846"/>
            <a:chExt cx="1316781" cy="846548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B87BF484-0BF9-C542-A24D-A999C887CB6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4231317" y="268841"/>
            <a:ext cx="6155556" cy="434160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AE9888A-7BE8-5249-A4B3-0A20BE19E366}"/>
              </a:ext>
            </a:extLst>
          </p:cNvPr>
          <p:cNvSpPr/>
          <p:nvPr/>
        </p:nvSpPr>
        <p:spPr>
          <a:xfrm>
            <a:off x="0" y="917815"/>
            <a:ext cx="142979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gd-GB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gd-GB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620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AL FONDO DE LA PLANTA BAJA ESTÁN LAS AULAS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7484622" y="6134394"/>
            <a:ext cx="74458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aulas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6001719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7521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50" name="Imagen 6">
            <a:extLst>
              <a:ext uri="{FF2B5EF4-FFF2-40B4-BE49-F238E27FC236}">
                <a16:creationId xmlns:a16="http://schemas.microsoft.com/office/drawing/2014/main" id="{CD73B3CB-1A79-7F5E-3346-C9F6BEC5C1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8" t="16692" r="18305" b="16692"/>
          <a:stretch/>
        </p:blipFill>
        <p:spPr>
          <a:xfrm rot="16200000">
            <a:off x="6699080" y="922769"/>
            <a:ext cx="4324756" cy="3047688"/>
          </a:xfrm>
          <a:prstGeom prst="rect">
            <a:avLst/>
          </a:prstGeom>
        </p:spPr>
      </p:pic>
      <p:cxnSp>
        <p:nvCxnSpPr>
          <p:cNvPr id="52" name="Straight Connector 51"/>
          <p:cNvCxnSpPr/>
          <p:nvPr/>
        </p:nvCxnSpPr>
        <p:spPr>
          <a:xfrm>
            <a:off x="2767135" y="6134394"/>
            <a:ext cx="85780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ED311DA-3587-9346-A1B7-A7AA1431D70F}"/>
              </a:ext>
            </a:extLst>
          </p:cNvPr>
          <p:cNvGrpSpPr/>
          <p:nvPr/>
        </p:nvGrpSpPr>
        <p:grpSpPr>
          <a:xfrm>
            <a:off x="4493827" y="5267704"/>
            <a:ext cx="1520915" cy="866690"/>
            <a:chOff x="3757448" y="5267704"/>
            <a:chExt cx="1520915" cy="866690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3757448" y="6134394"/>
              <a:ext cx="1520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2890093" y="5314520"/>
            <a:ext cx="611892" cy="728770"/>
            <a:chOff x="2885732" y="5314520"/>
            <a:chExt cx="611892" cy="728770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3191678" y="5364237"/>
              <a:ext cx="0" cy="253542"/>
            </a:xfrm>
            <a:prstGeom prst="straightConnector1">
              <a:avLst/>
            </a:prstGeom>
            <a:ln w="19050" cap="rnd">
              <a:solidFill>
                <a:srgbClr val="B44800"/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 12"/>
            <p:cNvSpPr/>
            <p:nvPr/>
          </p:nvSpPr>
          <p:spPr>
            <a:xfrm>
              <a:off x="2885732" y="5314520"/>
              <a:ext cx="611892" cy="728770"/>
            </a:xfrm>
            <a:custGeom>
              <a:avLst/>
              <a:gdLst>
                <a:gd name="connsiteX0" fmla="*/ 0 w 611892"/>
                <a:gd name="connsiteY0" fmla="*/ 721895 h 728770"/>
                <a:gd name="connsiteX1" fmla="*/ 0 w 611892"/>
                <a:gd name="connsiteY1" fmla="*/ 0 h 728770"/>
                <a:gd name="connsiteX2" fmla="*/ 611892 w 611892"/>
                <a:gd name="connsiteY2" fmla="*/ 0 h 728770"/>
                <a:gd name="connsiteX3" fmla="*/ 611892 w 611892"/>
                <a:gd name="connsiteY3" fmla="*/ 728770 h 728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1892" h="728770">
                  <a:moveTo>
                    <a:pt x="0" y="721895"/>
                  </a:moveTo>
                  <a:lnTo>
                    <a:pt x="0" y="0"/>
                  </a:lnTo>
                  <a:lnTo>
                    <a:pt x="611892" y="0"/>
                  </a:lnTo>
                  <a:lnTo>
                    <a:pt x="611892" y="728770"/>
                  </a:lnTo>
                </a:path>
              </a:pathLst>
            </a:custGeom>
            <a:ln w="19050" cap="rnd">
              <a:solidFill>
                <a:schemeClr val="tx1"/>
              </a:solidFill>
              <a:tailEnd type="none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chemeClr val="tx1"/>
                </a:solidFill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4" y="284235"/>
            <a:ext cx="3047688" cy="4324621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4009" y="5006402"/>
            <a:ext cx="1316059" cy="104764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3E6C45F-2C06-0847-ABB1-E96C4AF7D75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9" y="283390"/>
            <a:ext cx="3057674" cy="432444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C036001C-9492-AB4F-B473-68983A7CD90B}"/>
              </a:ext>
            </a:extLst>
          </p:cNvPr>
          <p:cNvSpPr/>
          <p:nvPr/>
        </p:nvSpPr>
        <p:spPr>
          <a:xfrm>
            <a:off x="0" y="917815"/>
            <a:ext cx="142979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gd-GB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gd-GB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336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AL LADO DE LAS AULAS ESTÁN EL ASCENSOR Y LAS ESCALERAS A LA PLANTA –1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 y escaleras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3503638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199139" y="6134394"/>
              <a:ext cx="6764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9C7E459-87CE-8B46-A51D-CE2DBE59F589}"/>
              </a:ext>
            </a:extLst>
          </p:cNvPr>
          <p:cNvGrpSpPr/>
          <p:nvPr/>
        </p:nvGrpSpPr>
        <p:grpSpPr>
          <a:xfrm>
            <a:off x="4675376" y="5320682"/>
            <a:ext cx="1230731" cy="813712"/>
            <a:chOff x="8392824" y="5320682"/>
            <a:chExt cx="1230731" cy="813712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CFDC5238-D59C-6848-AF70-6A1FE7910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6718272" y="5344741"/>
            <a:ext cx="1317048" cy="789653"/>
            <a:chOff x="6878176" y="5344741"/>
            <a:chExt cx="1317048" cy="789653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6878176" y="6134394"/>
              <a:ext cx="131704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Picture 22">
              <a:extLst>
                <a:ext uri="{FF2B5EF4-FFF2-40B4-BE49-F238E27FC236}">
                  <a16:creationId xmlns:a16="http://schemas.microsoft.com/office/drawing/2014/main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7135487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78" name="Group 77"/>
          <p:cNvGrpSpPr/>
          <p:nvPr/>
        </p:nvGrpSpPr>
        <p:grpSpPr>
          <a:xfrm>
            <a:off x="895510" y="5469149"/>
            <a:ext cx="910800" cy="665245"/>
            <a:chOff x="1692290" y="5469149"/>
            <a:chExt cx="910800" cy="665245"/>
          </a:xfrm>
        </p:grpSpPr>
        <p:cxnSp>
          <p:nvCxnSpPr>
            <p:cNvPr id="79" name="Straight Connector 78"/>
            <p:cNvCxnSpPr/>
            <p:nvPr/>
          </p:nvCxnSpPr>
          <p:spPr>
            <a:xfrm>
              <a:off x="1814647" y="6134394"/>
              <a:ext cx="68302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Group 79"/>
            <p:cNvGrpSpPr>
              <a:grpSpLocks noChangeAspect="1"/>
            </p:cNvGrpSpPr>
            <p:nvPr/>
          </p:nvGrpSpPr>
          <p:grpSpPr>
            <a:xfrm>
              <a:off x="1692290" y="5469149"/>
              <a:ext cx="910800" cy="432565"/>
              <a:chOff x="7757785" y="5886192"/>
              <a:chExt cx="504540" cy="239621"/>
            </a:xfrm>
          </p:grpSpPr>
          <p:sp>
            <p:nvSpPr>
              <p:cNvPr id="81" name="Oval 80"/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8022704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8715676" y="5246923"/>
            <a:ext cx="1220095" cy="887471"/>
            <a:chOff x="8704525" y="5246923"/>
            <a:chExt cx="1220095" cy="887471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ED311DA-3587-9346-A1B7-A7AA1431D70F}"/>
                </a:ext>
              </a:extLst>
            </p:cNvPr>
            <p:cNvGrpSpPr/>
            <p:nvPr/>
          </p:nvGrpSpPr>
          <p:grpSpPr>
            <a:xfrm>
              <a:off x="8704525" y="5246923"/>
              <a:ext cx="1220095" cy="887471"/>
              <a:chOff x="3860865" y="5246923"/>
              <a:chExt cx="1220095" cy="887471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AA5F29F-5E14-4041-AECD-70D3A92B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60865" y="6134394"/>
                <a:ext cx="1220095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44" name="Group 43"/>
            <p:cNvGrpSpPr/>
            <p:nvPr/>
          </p:nvGrpSpPr>
          <p:grpSpPr>
            <a:xfrm>
              <a:off x="8766636" y="5917679"/>
              <a:ext cx="947757" cy="185369"/>
              <a:chOff x="2640293" y="5931533"/>
              <a:chExt cx="947757" cy="185369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931533"/>
                <a:ext cx="185369" cy="185369"/>
              </a:xfrm>
              <a:prstGeom prst="rect">
                <a:avLst/>
              </a:prstGeom>
            </p:spPr>
          </p:pic>
          <p:sp>
            <p:nvSpPr>
              <p:cNvPr id="52" name="Rounded Rectangle 51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952619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2708569" y="5006402"/>
            <a:ext cx="774866" cy="1127993"/>
            <a:chOff x="2930693" y="5006402"/>
            <a:chExt cx="774866" cy="1127993"/>
          </a:xfrm>
        </p:grpSpPr>
        <p:cxnSp>
          <p:nvCxnSpPr>
            <p:cNvPr id="53" name="Straight Connector 52"/>
            <p:cNvCxnSpPr/>
            <p:nvPr/>
          </p:nvCxnSpPr>
          <p:spPr>
            <a:xfrm>
              <a:off x="2939756" y="6134395"/>
              <a:ext cx="74458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30693" y="5006402"/>
              <a:ext cx="774866" cy="1047648"/>
            </a:xfrm>
            <a:prstGeom prst="rect">
              <a:avLst/>
            </a:prstGeom>
          </p:spPr>
        </p:pic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CEA62DB1-BBEC-0741-A558-BB0CA10842A2}"/>
              </a:ext>
            </a:extLst>
          </p:cNvPr>
          <p:cNvSpPr/>
          <p:nvPr/>
        </p:nvSpPr>
        <p:spPr>
          <a:xfrm>
            <a:off x="0" y="917815"/>
            <a:ext cx="142979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gd-GB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gd-GB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2E0BF2BD-4CD5-0A48-A0FB-ED5122EA496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6861" y="283031"/>
            <a:ext cx="3047689" cy="43248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814ABF2-EA70-4E43-B876-8117A508156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5076" y="284230"/>
            <a:ext cx="3050227" cy="43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9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15848" y="903478"/>
            <a:ext cx="4319732" cy="305767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–1 ESTÁ EL </a:t>
            </a:r>
            <a:r>
              <a:rPr lang="es-ES" sz="2200" i="1" spc="50" dirty="0">
                <a:latin typeface="Calibri" charset="0"/>
                <a:ea typeface="Calibri" charset="0"/>
                <a:cs typeface="Calibri" charset="0"/>
              </a:rPr>
              <a:t>FOYER</a:t>
            </a:r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 Y EL AUDITORIO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6854658" y="6134394"/>
            <a:ext cx="136011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i="1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Foyer</a:t>
              </a: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 y auditorio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285026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38" name="Straight Connector 37"/>
          <p:cNvCxnSpPr/>
          <p:nvPr/>
        </p:nvCxnSpPr>
        <p:spPr>
          <a:xfrm>
            <a:off x="5470470" y="6134394"/>
            <a:ext cx="75357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4" y="272450"/>
            <a:ext cx="3047689" cy="433640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4657" y="5006402"/>
            <a:ext cx="1360113" cy="1047648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3248670" y="5246923"/>
            <a:ext cx="1157984" cy="887471"/>
            <a:chOff x="8766636" y="5246923"/>
            <a:chExt cx="1157984" cy="88747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ED311DA-3587-9346-A1B7-A7AA1431D70F}"/>
                </a:ext>
              </a:extLst>
            </p:cNvPr>
            <p:cNvGrpSpPr/>
            <p:nvPr/>
          </p:nvGrpSpPr>
          <p:grpSpPr>
            <a:xfrm>
              <a:off x="8766636" y="5246923"/>
              <a:ext cx="1157984" cy="887471"/>
              <a:chOff x="3922976" y="5246923"/>
              <a:chExt cx="1157984" cy="887471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1AA5F29F-5E14-4041-AECD-70D3A92B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22976" y="6134394"/>
                <a:ext cx="1157984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41" name="Group 40"/>
            <p:cNvGrpSpPr/>
            <p:nvPr/>
          </p:nvGrpSpPr>
          <p:grpSpPr>
            <a:xfrm>
              <a:off x="8766636" y="5917679"/>
              <a:ext cx="947757" cy="185369"/>
              <a:chOff x="2640293" y="5931533"/>
              <a:chExt cx="947757" cy="185369"/>
            </a:xfrm>
          </p:grpSpPr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931533"/>
                <a:ext cx="185369" cy="185369"/>
              </a:xfrm>
              <a:prstGeom prst="rect">
                <a:avLst/>
              </a:prstGeom>
            </p:spPr>
          </p:pic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952619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329446" y="5159436"/>
            <a:ext cx="1047600" cy="74153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7C030C1-36D7-AD4D-A419-C5C39EF3AF19}"/>
              </a:ext>
            </a:extLst>
          </p:cNvPr>
          <p:cNvSpPr/>
          <p:nvPr/>
        </p:nvSpPr>
        <p:spPr>
          <a:xfrm>
            <a:off x="0" y="917815"/>
            <a:ext cx="127123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143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–1 HAY BAÑOS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288032" y="5297619"/>
            <a:ext cx="827850" cy="836775"/>
            <a:chOff x="8731657" y="5297619"/>
            <a:chExt cx="827850" cy="83677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00029" y="5297619"/>
              <a:ext cx="704857" cy="630527"/>
            </a:xfrm>
            <a:prstGeom prst="rect">
              <a:avLst/>
            </a:prstGeom>
          </p:spPr>
        </p:pic>
        <p:cxnSp>
          <p:nvCxnSpPr>
            <p:cNvPr id="38" name="Straight Connector 37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4209396" y="5246923"/>
            <a:ext cx="1157984" cy="887471"/>
            <a:chOff x="8766636" y="5246923"/>
            <a:chExt cx="1157984" cy="88747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ED311DA-3587-9346-A1B7-A7AA1431D70F}"/>
                </a:ext>
              </a:extLst>
            </p:cNvPr>
            <p:cNvGrpSpPr/>
            <p:nvPr/>
          </p:nvGrpSpPr>
          <p:grpSpPr>
            <a:xfrm>
              <a:off x="8766636" y="5246923"/>
              <a:ext cx="1157984" cy="887471"/>
              <a:chOff x="3922976" y="5246923"/>
              <a:chExt cx="1157984" cy="887471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AA5F29F-5E14-4041-AECD-70D3A92BF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22976" y="6134394"/>
                <a:ext cx="1157984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22" name="Group 21"/>
            <p:cNvGrpSpPr/>
            <p:nvPr/>
          </p:nvGrpSpPr>
          <p:grpSpPr>
            <a:xfrm>
              <a:off x="8766636" y="5917679"/>
              <a:ext cx="947757" cy="185369"/>
              <a:chOff x="2640293" y="5931533"/>
              <a:chExt cx="947757" cy="185369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931533"/>
                <a:ext cx="185369" cy="185369"/>
              </a:xfrm>
              <a:prstGeom prst="rect">
                <a:avLst/>
              </a:prstGeom>
            </p:spPr>
          </p:pic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952619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15E3D1E-A29E-784C-A1EF-BAD71DA0DA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274" y="268837"/>
            <a:ext cx="6141600" cy="432334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61CE5DD4-73B4-734F-8E75-2B605D656E6D}"/>
              </a:ext>
            </a:extLst>
          </p:cNvPr>
          <p:cNvSpPr/>
          <p:nvPr/>
        </p:nvSpPr>
        <p:spPr>
          <a:xfrm>
            <a:off x="0" y="917815"/>
            <a:ext cx="1271239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" name="Group 62">
            <a:extLst>
              <a:ext uri="{FF2B5EF4-FFF2-40B4-BE49-F238E27FC236}">
                <a16:creationId xmlns:a16="http://schemas.microsoft.com/office/drawing/2014/main" id="{1FA83894-B2FB-4E06-13B4-B8E2C30E30BD}"/>
              </a:ext>
            </a:extLst>
          </p:cNvPr>
          <p:cNvGrpSpPr/>
          <p:nvPr/>
        </p:nvGrpSpPr>
        <p:grpSpPr>
          <a:xfrm>
            <a:off x="5273450" y="5314368"/>
            <a:ext cx="1081168" cy="820026"/>
            <a:chOff x="5132366" y="5314368"/>
            <a:chExt cx="1081168" cy="820026"/>
          </a:xfrm>
        </p:grpSpPr>
        <p:cxnSp>
          <p:nvCxnSpPr>
            <p:cNvPr id="3" name="Straight Connector 63">
              <a:extLst>
                <a:ext uri="{FF2B5EF4-FFF2-40B4-BE49-F238E27FC236}">
                  <a16:creationId xmlns:a16="http://schemas.microsoft.com/office/drawing/2014/main" id="{0E732197-B152-7104-E7F7-316F2BC2B133}"/>
                </a:ext>
              </a:extLst>
            </p:cNvPr>
            <p:cNvCxnSpPr>
              <a:cxnSpLocks/>
            </p:cNvCxnSpPr>
            <p:nvPr/>
          </p:nvCxnSpPr>
          <p:spPr>
            <a:xfrm>
              <a:off x="5518960" y="6134394"/>
              <a:ext cx="51933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64">
              <a:extLst>
                <a:ext uri="{FF2B5EF4-FFF2-40B4-BE49-F238E27FC236}">
                  <a16:creationId xmlns:a16="http://schemas.microsoft.com/office/drawing/2014/main" id="{4B104059-66BF-4675-D907-FC96F0423AB7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" name="Picture 65">
                <a:extLst>
                  <a:ext uri="{FF2B5EF4-FFF2-40B4-BE49-F238E27FC236}">
                    <a16:creationId xmlns:a16="http://schemas.microsoft.com/office/drawing/2014/main" id="{8DD5039C-91D5-5DEB-1CE6-4302C421CA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7" name="Picture 66">
                <a:extLst>
                  <a:ext uri="{FF2B5EF4-FFF2-40B4-BE49-F238E27FC236}">
                    <a16:creationId xmlns:a16="http://schemas.microsoft.com/office/drawing/2014/main" id="{EA33B576-8E84-0FBC-963E-6AC4D35C9E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8" name="Picture 67">
                <a:extLst>
                  <a:ext uri="{FF2B5EF4-FFF2-40B4-BE49-F238E27FC236}">
                    <a16:creationId xmlns:a16="http://schemas.microsoft.com/office/drawing/2014/main" id="{9557443B-A4BD-4B60-10D5-D3B64BB5EB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526999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13347</TotalTime>
  <Words>476</Words>
  <Application>Microsoft Macintosh PowerPoint</Application>
  <PresentationFormat>Custom</PresentationFormat>
  <Paragraphs>93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180</cp:revision>
  <cp:lastPrinted>2023-05-08T09:57:44Z</cp:lastPrinted>
  <dcterms:created xsi:type="dcterms:W3CDTF">2022-05-17T11:22:10Z</dcterms:created>
  <dcterms:modified xsi:type="dcterms:W3CDTF">2023-06-16T07:40:16Z</dcterms:modified>
</cp:coreProperties>
</file>